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81" r:id="rId7"/>
    <p:sldId id="275" r:id="rId8"/>
    <p:sldId id="276" r:id="rId9"/>
    <p:sldId id="280" r:id="rId10"/>
    <p:sldId id="284" r:id="rId11"/>
    <p:sldId id="278" r:id="rId12"/>
    <p:sldId id="279" r:id="rId13"/>
    <p:sldId id="28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00.5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24575,'3'1'0,"1"0"0,-1 0 0,0 1 0,-1-1 0,1 1 0,0-1 0,0 1 0,0 0 0,-1 0 0,1 1 0,-1-1 0,0 1 0,4 4 0,12 10 0,119 89 0,-123-97 0,0 0 0,27 13 0,-30-17 0,-1 0 0,1 1 0,-1 0 0,0 1 0,0 0 0,-1 1 0,10 9 0,-2 0 0,0-1 0,0-1 0,2-1 0,0-1 0,21 12 0,6 4 0,-43-27 0,-1 0 0,0 0 0,0 0 0,0 0 0,0 0 0,0 1 0,0-1 0,-1 0 0,1 1 0,-1 0 0,1-1 0,-1 1 0,0 0 0,1 5 0,5 44 0,-1-9 0,10 52 0,-12-63 0,2-1 0,10 33 0,-13-49 0,0 0 0,0 0 0,0 29 0,-3-34 0,0 1 0,1 0 0,0 0 0,1 0 0,0-1 0,1 1 0,0-1 0,1 1 0,4 9 0,-2-11 0,1-2 0,0 1 0,0 0 0,0-1 0,1-1 0,0 1 0,12 6 0,15 13 0,31 25 0,-42-34 0,-1 1 0,22 22 0,-11-11 0,-28-26 0,-1 1 0,1 0 0,-1 1 0,0 0 0,-1-1 0,1 1 0,-1 1 0,0-1 0,6 11 0,4 8 0,1 0 0,25 30 0,-1-2 0,-23-29 0,3 4 0,-1 1 0,21 42 0,-24-36 0,-1 1 0,-2 1 0,-1 0 0,9 58 0,-16-70 0,-3-20 0,0 0 0,0-1 0,0 1 0,0 0 0,0 0 0,-1 0 0,0 0 0,0 0 0,0 0 0,0 0 0,-1 0 0,0 0 0,0-1 0,1 1 0,-2 0 0,1 0 0,0-1 0,-1 1 0,0-1 0,0 1 0,0-1 0,0 0 0,0 1 0,-1-1 0,-5 5 0,-34 32 0,26-26 0,1 1 0,0 0 0,1 1 0,-16 24 0,-24 39 0,-22 40 0,72-112 0,-1 1 0,0 1 0,0 0 0,1 0 0,0 0 0,1 0 0,0 1 0,0 0 0,1-1 0,0 1 0,0 0 0,1 12 0,0 6 0,2-1 0,1 0 0,1 0 0,7 28 0,-7-43 0,1 1 0,0-1 0,1 0 0,0 0 0,1-1 0,0 0 0,0 0 0,2 0 0,-1-1 0,16 16 0,-13-18 0,0 0 0,0-1 0,0-1 0,1 1 0,0-2 0,1 0 0,-1 0 0,1-1 0,0 0 0,0-1 0,0-1 0,13 2 0,-14-2 0,2 2 0,0 0 0,-1 0 0,0 1 0,16 10 0,-18-10 0,0 1 0,1-2 0,-1 1 0,1-2 0,0 1 0,21 3 0,-23-7 0,0 0 0,0 0 0,1-1 0,-1-1 0,0 1 0,0-1 0,0-1 0,0 0 0,15-7 0,7-2 0,98-33 0,-74 27 0,95-18 0,-126 31 0,-1-2 0,1 0 0,-2-1 0,1-2 0,23-13 0,-20 11 0,-6 4 0,0 1 0,0 1 0,0 0 0,1 2 0,0 1 0,30-2 0,-46 5 0,11-3 0,0 0 0,0-1 0,0 0 0,-1-2 0,0 0 0,0-1 0,0 0 0,-1-1 0,18-13 0,-18 13 0,1 0 0,-1 1 0,31-9 0,-33 13 0,0-1 0,-1 0 0,0-1 0,0 0 0,0-1 0,0 0 0,-1-1 0,17-14 0,-3-2 0,-12 13 0,1-2 0,-2 1 0,1-2 0,-2 0 0,0 0 0,0-1 0,-1 0 0,-1 0 0,0-1 0,7-18 0,-10 17 0,-1 1 0,0-1 0,0 0 0,-2 0 0,0 0 0,-1 0 0,0 0 0,-1 0 0,-1-1 0,-1 1 0,0 0 0,-1 0 0,0 1 0,-1-1 0,-1 1 0,-1-1 0,-11-21 0,-31-68 0,41 91 0,2-1 0,-1 1 0,2-2 0,0 1 0,1 0 0,-2-19 0,-9-37 0,-11-79 0,20 124 0,2 0 0,1-1 0,1-37 0,2 38 0,-2-1 0,0 1 0,-8-39 0,-1 17 0,1-1 0,3 0 0,0-82 0,6-245 0,0 373 0,0 0 0,0 0 0,0 0 0,1 0 0,-1 0 0,1 0 0,-1 1 0,1-1 0,0 0 0,0 0 0,0 0 0,0 1 0,1-1 0,-1 0 0,1 1 0,0-1 0,3-3 0,-3 4 0,0 1 0,1 0 0,-1-1 0,0 1 0,1 1 0,-1-1 0,1 0 0,-1 0 0,1 1 0,-1 0 0,1-1 0,-1 1 0,1 0 0,0 0 0,-1 0 0,1 1 0,-1-1 0,1 1 0,-1-1 0,5 3 0,12 3 0,0 1 0,-1 1 0,24 14 0,-33-17 0,-1 0 0,1 1 0,-1 0 0,-1 1 0,1-1 0,-1 1 0,-1 1 0,11 13 0,-7-8 0,1-1 0,0-1 0,0 0 0,1 0 0,1-2 0,-1 1 0,2-1 0,17 8 0,3 4 0,-5-4 0,-22-14 0,0 1 0,-1-1 0,0 1 0,0 1 0,0-1 0,0 1 0,-1 0 0,0 0 0,0 1 0,6 8 0,-4-4 0,1 0 0,0-1 0,0 0 0,1 0 0,0-1 0,20 14 0,-7-7 0,1-1 0,27 12 0,-31-16 0,-1 2 0,0 0 0,0 1 0,28 27 0,-25-20 0,1-2 0,25 16 0,-16-14 0,-1 1 0,-1 1 0,29 29 0,-20-23-1365,-28-20-5461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1.5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24575,'0'486'0,"1"-469"0,1-1 0,6 30 0,4 29 0,-9-33 0,9 50 0,-11-88 0,4 50 0,-1 1 0,-6 80 0,-1-31 0,3 645-1365,0-731-5461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1.8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24575,'0'3'0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4.1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0 538 24575,'15'-2'0,"1"0"0,-1 0 0,0-2 0,0 0 0,0-1 0,27-12 0,-20 7 0,40-11 0,-51 18 0,0 0 0,0-1 0,-1-1 0,1 0 0,-1-1 0,0 0 0,-1 0 0,15-12 0,-6 4 0,33-13 0,-43 23 0,0 1 0,-1-1 0,1 0 0,-1-1 0,0 0 0,0 0 0,12-11 0,-10 7 0,1 0 0,0 1 0,0 0 0,1 1 0,0 0 0,1 1 0,-1 0 0,24-7 0,-21 8 0,-1 0 0,0-2 0,0 1 0,0-2 0,-1 1 0,23-20 0,51-61 0,-79 82 0,-1 0 0,1 1 0,0-1 0,1 1 0,-1 0 0,15-6 0,-16 9 0,1-1 0,-1-1 0,0 1 0,0-1 0,-1 0 0,1 0 0,-1-1 0,0 0 0,0 0 0,0 0 0,5-9 0,-6 14 0,0 9 0,4 25 0,4 39 0,-10 78-72,-2-100-1221,0-32-5533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5.8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0 276 24575,'113'2'0,"120"-4"0,-169-9 0,-45 7 0,0 0 0,29 0 0,39 5 0,63-2 0,-147 1 0,-1-1 0,0 1 0,1-1 0,-1 0 0,0 1 0,0-1 0,0 0 0,0-1 0,0 1 0,0 0 0,0-1 0,0 1 0,0-1 0,-1 1 0,1-1 0,0 0 0,-1 0 0,0 0 0,1 1 0,-1-2 0,0 1 0,0 0 0,0 0 0,0 0 0,0 0 0,-1-1 0,1 1 0,-1 0 0,1-1 0,-1-4 0,2-9 0,-2 0 0,0-1 0,-3-25 0,1 12 0,2 16-104,-5-35-1157,0 35-5565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8.2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101 1 24575,'0'4'0,"0"4"0,-3 2 0,-2 2 0,-3 0 0,-1 1 0,-2-2 0,1 2 0,-2-2 0,1 1 0,3 2 0,2 2 0,3 3 0,-2-2 0,0 0 0,0-4-8191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38.6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121 1 24575,'1'16'0,"-2"0"0,0 0 0,-4 19 0,3-28 0,0-1 0,0 1 0,0 0 0,-1-1 0,0 0 0,-1 1 0,1-1 0,-1-1 0,-8 10 0,-58 68-1365,62-73-5461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0.2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317 0 24575,'-1'4'0,"0"0"0,-1 0 0,1 0 0,-1-1 0,1 1 0,-1 0 0,0-1 0,-4 6 0,-5 9 0,0 4 0,-1 0 0,-1-1 0,-28 36 0,-4 14 0,34-53 0,0 0 0,0-1 0,-16 17 0,-38 54 0,58-79-341,0 1 0,0 0-1,-6 13 1,6-11-6485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0.6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643 0 24575,'-1'5'0,"1"0"0,-1 0 0,0 0 0,0 0 0,0 0 0,-1-1 0,0 1 0,0-1 0,0 1 0,-5 7 0,-35 43 0,13-18 0,-165 205 0,157-195 0,-45 73 0,58-80 0,-15 23 0,-1 1 0,8-11 0,12-24-273,2 2 0,1 0 0,2 1 0,-14 37 0,24-52-6553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1.1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1505 1 24575,'0'7'0,"-1"1"0,0 0 0,0 0 0,-1 0 0,0-1 0,0 1 0,-1-1 0,0 1 0,0-1 0,-7 10 0,-4 5 0,-31 36 0,23-31 0,-111 138 0,-47 81 0,153-207 0,-41 77 0,-11 18 0,-53 73-139,-11 15-337,-4 20 1004,106-168-441,-89 135-87,103-168 0,-98 133 0,109-155 0,-48 55 0,51-62-227,2 0-1,-1 1 1,1 0-1,1 0 1,-11 20-1,16-20-6598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1.6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1186 0 24575,'0'6'0,"-1"0"0,0 0 0,0 0 0,0 0 0,-1 0 0,0-1 0,0 1 0,0-1 0,-1 1 0,-5 8 0,-41 51 0,19-28 0,-6 7 0,-52 52 0,8-12 0,-103 121 0,-88 91 0,236-259 0,-54 43 0,3 8 0,59-62 0,-36 44 0,7-6 0,49-56-105,-1 1 0,2 1 0,-1 0 0,1-1 0,1 2 0,-1-1 0,2 1 0,-1 0 0,2 0 0,-1 0 0,2 0 0,-3 13 0,4-5-6721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06.9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902 0 24575,'-45'17'0,"-91"2"0,98-13 0,0-2 0,-1-1 0,-74-5 0,26-1 0,-300 3-1365,368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2.1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1604 1 24575,'-1'9'0,"0"0"0,0 0 0,-1 1 0,0-1 0,-1 0 0,0-1 0,0 1 0,-1 0 0,0-1 0,-8 13 0,-7 8 0,-35 40 0,35-47 0,-16 18 0,-42 35 0,32-32 0,23-24 0,-35 25 0,-15 12 0,-116 101 0,18-15 0,112-91 0,-64 60 0,-211 204 0,104-81 0,225-230 0,-1 0 0,1 0 0,-1 0 0,0-1 0,0 1 0,0-1 0,0-1 0,-1 1 0,1-1 0,-7 2 0,12-4-21,-1 0-1,1 0 0,0 0 1,-1 0-1,1 0 0,0 0 1,0 0-1,-1 0 0,1-1 1,0 1-1,0 0 0,-1 0 1,1 0-1,0 0 0,0-1 1,-1 1-1,1 0 0,0 0 0,0 0 1,0-1-1,-1 1 0,1 0 1,0 0-1,0-1 0,0 1 1,0 0-1,0-1 0,0 1 1,-1 0-1,1 0 0,0-1 1,0 1-1,0 0 0,0-1 1,0 1-1,0 0 0,0-1 1,0 1-1,0 0 0,0 0 1,0-1-1,1 1 0,-1 0 1,0-1-1,0 1 0,0 0 1,0 0-1,0-1 0,1 1 1,-1 0-1,0 0 0,0-1 1,0 1-1,0 0 0,1 0 1,-1 0-1,0-1 0,0 1 1,1 0-1,-1 0 0,0 0 1,1-1-1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2.6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607 1 24575,'0'8'0,"-1"0"0,0 0 0,-1-1 0,1 1 0,-2 0 0,1-1 0,-1 1 0,0-1 0,0 0 0,-8 12 0,-7 7 0,-29 33 0,4-4 0,34-43 0,-2-1 0,1 0 0,-2 0 0,1-1 0,-14 8 0,-34 32 0,-100 113 0,49-72 0,97-79 0,8-8 0,1 0 0,-1 1 0,1-1 0,0 1 0,0-1 0,0 1 0,1 1 0,-1-1 0,1 0 0,0 1 0,-3 10 0,6-16 2,0 0-1,0 1 0,0-1 0,0 0 0,0 1 1,0-1-1,0 0 0,0 0 0,0 1 1,0-1-1,0 0 0,0 1 0,0-1 1,0 0-1,1 0 0,-1 1 0,0-1 1,0 0-1,0 0 0,0 0 0,0 1 1,1-1-1,-1 0 0,0 0 0,0 0 1,1 1-1,-1-1 0,0 0 0,0 0 1,1 0-1,-1 0 0,0 0 0,0 0 1,1 1-1,-1-1 0,0 0 0,0 0 1,1 0-1,-1 0 0,0 0 0,1 0 1,-1 0-1,0 0 0,0 0 0,1 0 1,-1-1-1,0 1 0,17-4-503,-12 2-421,8-2-5903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2.9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272 0 24575,'0'14'0,"0"-1"0,-1 1 0,0-1 0,-1 1 0,0-1 0,-1 0 0,-1 0 0,0 0 0,-1 0 0,0-1 0,-1 0 0,0 0 0,-1 0 0,0-1 0,-1 0 0,0 0 0,-14 14 0,-76 95 0,90-110 25,0 1-1,0 0 1,1 0 0,-9 19-1,-12 18-1512,21-37-5338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3.2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353 0 24575,'0'7'0,"-1"-1"0,0 1 0,0-1 0,0 1 0,-1-1 0,0 0 0,0 1 0,-1-1 0,1 0 0,-1-1 0,-5 8 0,-5 6 0,-29 31 0,13-16 0,-11 10 0,27-32 0,2 1 0,-1 0 0,-10 17 0,17-23 0,0-1 0,-1 1 0,1-1 0,-1 0 0,-10 7 0,9-8 0,1 1 0,-1-1 0,1 2 0,1-1 0,-6 8 0,-15 11 0,23-23 0,0 0 0,0 0 0,0 0 0,1 1 0,-1-1 0,1 1 0,0-1 0,-1 1 0,1 0 0,1 0 0,-1 0 0,-2 5 0,6-1-1365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3.6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 1 24575,'0'3'0,"-3"2"0,-2 4 0,-3 0 0,-1 2 0,-2-1 0,1 2 0,2 3 0,2 2 0,-1-1 0,0-1 0,2 3 0,-3-4 0,1 1 0,1 1 0,2-2-8191</inkml:trace>
  <inkml:trace contextRef="#ctx0" brushRef="#br0" timeOffset="1">493 177 24575,'0'4'0,"0"5"0,0 4 0,-4 1 0,-1-3-8191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4.4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552 0 24575,'-2'2'0,"-1"0"0,1-1 0,-1 1 0,1 1 0,-1-1 0,1 0 0,0 0 0,0 1 0,0-1 0,1 1 0,-1 0 0,-2 4 0,-4 6 0,-62 87 0,10-19 0,-15 17 0,39-68 0,30-26 0,0 1 0,0-1 0,1 1 0,-1 0 0,1 1 0,-5 7 0,1-2 0,0-1 0,0 0 0,-13 11 0,-24 28 0,29-28 67,-35 34 0,-5 5-1566,49-50-5327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4.8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164 1 24575,'0'13'0,"0"0"0,-1 1 0,-1-1 0,-4 21 0,4-27 0,-1-1 0,0 1 0,0-1 0,0 0 0,0 1 0,-1-2 0,0 1 0,-1 0 0,1-1 0,-8 7 0,-3 5 6,0 1 0,1 1 0,-15 26 0,1-1-1395,20-33-5437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5.4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295 0 24575,'-1'8'0,"-1"-1"0,0 0 0,0 0 0,0 0 0,-1 0 0,0 0 0,-1 0 0,1-1 0,-1 0 0,-6 8 0,-11 21 0,-81 148 0,90-167 33,0-1-1,-25 24 0,25-28-324,1 1-1,0 0 1,1 1-1,-14 23 1,17-24-6534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5.8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1193 0 24575,'-2'1'0,"0"-1"0,-1 1 0,1 0 0,0 0 0,0 0 0,0 0 0,0 0 0,0 0 0,0 0 0,0 1 0,0-1 0,0 1 0,1-1 0,-1 1 0,0 0 0,0 2 0,-25 34 0,24-33 0,-17 30 0,14-24 0,0 0 0,-1-1 0,-14 18 0,-24 30 0,31-38 0,-27 29 0,-19 13 0,-34 34 0,-51 49 0,129-131 0,0 0 0,-33 22 0,30-23 0,1 0 0,-21 20 0,-118 100 0,106-93 0,-78 78 0,90-80 0,-13 14 0,15-11 0,-7 9 0,44-49-28,-1-1 1,1 1-1,-1-1 0,1 1 0,0-1 0,0 1 0,-1-1 0,1 1 0,0-1 1,0 1-1,-1 0 0,1-1 0,0 1 0,0-1 0,0 1 0,0 0 1,0-1-1,0 1 0,0-1 0,0 1 0,0 0 0,0-1 0,1 1 1,-1 0-1,0-1 0,0 1 0,0-1 0,1 1 0,-1-1 0,0 1 1,1-1-1,-1 1 0,0-1 0,1 1 0,-1-1 0,1 1 0,-1-1 0,1 0 1,-1 1-1,1-1 0,-1 0 0,1 1 0,-1-1 0,1 0 0,-1 0 1,1 1-1,0-1 0,0 0 0,11 3-6798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6.2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1194 0 24575,'-3'3'0,"0"-1"0,1 0 0,-1 1 0,1-1 0,-1 1 0,1 0 0,0 0 0,0 0 0,1 0 0,-1 0 0,0 0 0,1 0 0,-2 7 0,-4 4 0,-1-1 0,-1-2 0,-1 1 0,-18 17 0,-5 6 0,-44 41 0,-9 12 0,52-49 0,-1-1 0,-43 33 0,14-12 0,-181 158 0,183-164 0,39-35 0,-35 36 0,-10 14 0,48-51 0,1 1 0,1 1 0,1 1 0,-24 35 0,0-2 0,31-42 0,0 1 0,-13 21 0,7-11 0,13-18 0,0 0 0,0 1 0,0-1 0,0 1 0,1 0 0,-4 8 0,6-13 2,0 0 0,0 1 0,0-1-1,0 0 1,0 0 0,0 1 0,1-1-1,-1 0 1,0 0 0,0 1 0,0-1-1,0 0 1,0 0 0,0 1 0,1-1-1,-1 0 1,0 0 0,0 0 0,0 1 0,0-1-1,1 0 1,-1 0 0,0 0 0,0 0-1,1 1 1,-1-1 0,0 0 0,0 0-1,1 0 1,-1 0 0,0 0 0,0 0-1,1 0 1,-1 0 0,0 0 0,0 0 0,1 0-1,-1 0 1,0 0 0,0 0 0,1 0-1,-1 0 1,0 0 0,0 0 0,1 0-1,-1 0 1,0 0 0,0 0 0,1-1-1,-1 1 1,0 0 0,0 0 0,1 0-1,-1-1 1,16-5-1464,-6-2-5364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13.0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0 24575,'-1'79'0,"3"86"0,-2-161 0,0 0 0,1 1 0,-1-1 0,1 0 0,0 1 0,0-1 0,1 0 0,-1 0 0,1 0 0,0 0 0,0 0 0,0 0 0,5 5 0,-2-5 0,-1 0 0,1-1 0,-1 0 0,1 0 0,0 0 0,0-1 0,0 1 0,0-1 0,10 2 0,13 4 0,-18-5 0,0-1 0,0 2 0,-1-1 0,1 2 0,12 6 0,-19-9 0,0 1 0,-1-1 0,1 1 0,0-1 0,-1 1 0,0 0 0,1 0 0,-1 0 0,0 0 0,0 0 0,-1 1 0,1-1 0,-1 1 0,0-1 0,1 1 0,-2 0 0,1-1 0,0 1 0,0 5 0,1 8 0,-1 1 0,-1 0 0,-2 27 0,2-40 0,-1-1 0,0 1 0,0 0 0,0-1 0,0 1 0,-1-1 0,0 1 0,0-1 0,0 0 0,0 0 0,-1 0 0,0 0 0,0 0 0,0 0 0,0-1 0,0 0 0,-1 1 0,-3 2 0,-28 18 0,-39 38 0,72-61 0,1 1 0,0 0 0,-1 0 0,1 0 0,0-1 0,0 1 0,0 0 0,0 0 0,0 0 0,1 1 0,-1-1 0,0 0 0,1 0 0,0 0 0,-1 0 0,1 1 0,0-1 0,0 0 0,0 0 0,1 0 0,0 4 0,17 53 0,-3-11 0,-11 29 0,-3-54 0,0 0 0,7 39 0,4-1 0,-10-45 0,1 1 0,0-1 0,1 1 0,1-1 0,1 0 0,0-1 0,10 18 0,-7-13 0,-1 0 0,0 1 0,-2 0 0,6 28 0,-3-14 0,-4-16 0,7 27 0,29 73 0,2 13 0,22 22 0,-35-81 0,-16-37 0,21 39 0,-16-30 0,-16-36 0,0-1 0,0 0 0,0 0 0,1-1 0,1 1 0,6 9 0,15 18 0,-20-26 0,-1-1 0,1 0 0,1 0 0,0-1 0,0 1 0,16 11 0,-17-14 0,1 1 0,-1 0 0,1 0 0,-2 0 0,7 9 0,-6-8 0,-1 0 0,2 0 0,-1-1 0,13 10 0,21 22 0,-35-32 0,0 0 0,1 0 0,-1 0 0,1-1 0,1 0 0,10 6 0,75 49 0,-85-55 0,1-1 0,-1 1 0,-1 1 0,1-1 0,-1 1 0,0 0 0,0 1 0,-1-1 0,1 1 0,6 13 0,-5-11 0,1-1 0,0 0 0,1-1 0,-1 0 0,1 0 0,17 9 0,9 8 0,17 15 0,2-3 0,94 47 0,-88-44 0,-50-31 0,1 0 0,1-1 0,-1 0 0,19 8 0,-3-3 0,0 2 0,-2 1 0,47 36 0,-49-35 0,1 8 0,-21-20 0,1 0 0,-1 0 0,1-1 0,-1 0 0,1 0 0,7 5 0,69 42 0,-54-32 0,43 22 0,-52-30 0,0 1 0,30 24 0,-14-9 0,-12-10 0,-11-8 0,0 0 0,0-1 0,0-1 0,1 1 0,0-2 0,0 0 0,17 6 0,-3-4 0,72 15 0,-79-19 0,1 1 0,27 10 0,-41-13 0,0 1 0,-1 0 0,1 0 0,-1 0 0,0 1 0,0-1 0,0 1 0,0 0 0,0 0 0,0 1 0,-1-1 0,1 1 0,-1 0 0,5 7 0,2 8-455,0-1 0,20 25 0,-22-33-6371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6.5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911 0 24575,'-1'6'0,"1"0"0,-1 1 0,0-1 0,-1 0 0,0 0 0,0 0 0,0-1 0,-1 1 0,1 0 0,-7 7 0,-39 53 0,34-49 0,-77 83 0,-102 102 0,183-192 0,-20 25 0,-10 8 0,-235 171 0,169-127 0,100-82 19,1 0 0,-1 1 1,1-1-1,1 1 0,-1 0 0,-3 8 0,-22 24-1518,21-30-5327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6.9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868 0 24575,'-2'15'0,"-1"0"0,0-1 0,-1 1 0,-1-1 0,0 0 0,0 0 0,-11 17 0,6-14 0,0-1 0,-17 20 0,1-2 0,-10 12 0,-1-2 0,-2-1 0,-2-2 0,-65 50 0,-183 120 0,187-139 0,11-11-1365,80-54-5461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7.2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7.5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217 0 24575,'0'8'0,"0"-1"0,0 0 0,0 0 0,-1 1 0,0-1 0,-1 0 0,0 0 0,0 0 0,0 0 0,-1 0 0,0-1 0,0 1 0,0-1 0,-1 0 0,0 0 0,0 0 0,-1 0 0,0-1 0,-5 6 0,-11 12 0,1 1 0,-19 30 0,14-4 38,21-42-194,1 0 0,-1 0 0,0 0 1,0 0-1,-1-1 0,0 0 0,-1 0 0,-5 7 0,0-6-6670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7.9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483 1 24575,'0'17'0,"-2"1"0,1-1 0,-2 1 0,0-1 0,-1 0 0,-1 0 0,-1 0 0,-13 27 0,-5 16 0,16-36 0,-2 1 0,-2-2 0,-15 27 0,-11 13 0,23-37 0,-2 1 0,0-2 0,-26 28 0,-2 4 0,-6 7 0,30-43 0,1 0 0,2 2 0,0 0 0,-21 35 0,31-45-1365,0-2-5461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8.4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377 0 24575,'-1'22'0,"-1"0"0,0 0 0,-2-1 0,-1 1 0,0-1 0,-1 0 0,-1 0 0,-2-1 0,1 0 0,-2-1 0,-22 33 0,14-19 0,-15 35 0,19-35 0,-24 38 0,11-26 0,-3 0 0,-2-2 0,-47 49 0,66-71-1365,12-13-5461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8.7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 1 24575,'2'52'0,"-1"-20"0,-4 52 0,3-75 0,-2-1 0,1 1 0,-1-1 0,0 0 0,-1 0 0,0 0 0,0 0 0,-1 0 0,0-1 0,-10 15 0,-9 9-682,-31 55-1,47-73-6143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49.1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24575,'0'3'0,"0"6"0,0 1-8191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0.1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181 0 24575,'-1'0'0,"0"1"0,0-1 0,-1 1 0,1 0 0,0-1 0,0 1 0,0 0 0,0 0 0,0-1 0,0 1 0,0 0 0,0 0 0,0 0 0,0 0 0,0 1 0,1-1 0,-1 0 0,-1 2 0,-14 30 0,9-20 0,-5 11 0,-2 1 0,-26 38 0,-23 4-1365,54-57-5461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4.6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1551 0 24575,'-2'2'0,"-1"0"0,1 0 0,-1 0 0,1 0 0,0 0 0,-1 0 0,1 1 0,0-1 0,0 1 0,1-1 0,-1 1 0,-2 5 0,-4 4 0,0 0 0,0 1 0,1-1 0,-9 24 0,-6 9 0,4-17 0,0-2 0,-2 0 0,-28 30 0,-38 34 0,5-13 0,69-63 0,-1-1 0,-18 13 0,-13 15 0,3 1 0,-1 0 0,2 3 0,-56 78 0,-82 123 0,148-206 0,-166 238 0,152-207 0,30-46 0,-1-1 0,-1-1 0,-25 29 0,-23 35 0,42-59 0,2 0 0,1 1 0,-21 42 0,-2 3 0,24-43-106,15-22 16,-1-2 0,0 1 0,-1 0 1,0-1-1,0 0 0,0 0 0,-1 0 0,0-1 0,0 0 0,-1 0 0,0-1 0,0 0 0,-13 8 0,7-8-6736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19.6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25 24575,'1768'0'0,"-1752"-1"0,0 0 0,29-8 0,28-3 0,554 10 0,-306 5 0,-216-5 0,113 4 0,-110 20 0,-72-15 0,-6-1 0,0-2 0,45 2 0,-26-7 0,-16-1 0,-1 2 0,1 2 0,-1 1 0,36 7 0,-33-3 0,1-3 0,0-1 0,1-2 0,47-4 0,2 0 0,560 3-1365,-628 0-5461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5.5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552 1 24575,'-2'5'0,"0"-1"0,0 1 0,0 0 0,-1-1 0,1 1 0,-1-1 0,-1 0 0,-5 7 0,-4 6 0,-105 153 0,0-21 0,36-55 0,-49 52 0,122-135 4,0-1 0,-12 23-1,7-11-1379,6-10-5450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6.2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699 0 24575,'-1'5'0,"0"0"0,-1 0 0,0 0 0,0-1 0,0 1 0,-1-1 0,-5 9 0,1-2 0,-58 88 0,-9 15 0,64-101 0,-48 66 0,-25 37 0,15 7 0,25-44 0,-28 53 0,-31 50 0,85-152 0,14-23 0,-1 0 0,0-1 0,1 0 0,-2 1 0,1-2 0,-1 1 0,0 0 0,0-1 0,0 0 0,-8 6 0,0-3-1365,3 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7.1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367 0 24575,'-3'2'0,"1"0"0,-1 0 0,1 0 0,0 0 0,-1 0 0,1 0 0,0 0 0,0 1 0,0-1 0,1 1 0,-1 0 0,-2 4 0,-4 6 0,-125 128 0,72-80 0,42-39 0,1 0 0,-27 45 0,27-37 0,-4-9-1365,10-15-5461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8.0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1306 0 24575,'-3'2'0,"1"0"0,-1-1 0,1 1 0,-1 0 0,1 1 0,0-1 0,0 0 0,0 1 0,0-1 0,1 1 0,-1-1 0,1 1 0,-2 4 0,-6 7 0,-141 161 0,120-142 0,-131 125 0,-20-13 0,57-53 0,56-43 0,-1-4 0,41-28 0,-37 31 0,-146 150 0,125-132 0,81-62 19,0-1 0,0 1-1,-1-1 1,1 0 0,-1 0 0,-6 2-1,-28 16-1514,30-12-5330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8.8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831 0 24575,'-3'2'0,"0"-1"0,1 0 0,-1 0 0,0 1 0,1 0 0,-1-1 0,1 1 0,0 0 0,-1 0 0,1 1 0,0-1 0,0 0 0,0 1 0,1-1 0,-1 1 0,1 0 0,-1-1 0,-1 5 0,-15 19 0,-67 47 0,23-23 0,23-20 0,-140 104 0,53-42 0,-25 39 0,32-7-1365,110-114-5461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9.5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395 1 24575,'-3'2'0,"1"0"0,-1 0 0,1 0 0,-1 0 0,1 0 0,0 1 0,0 0 0,0-1 0,0 1 0,1 0 0,-1 0 0,1 0 0,-1 0 0,-1 5 0,0-1 0,-10 14 0,-1 0 0,0 0 0,-2-1 0,0-1 0,-28 24 0,20-19 0,1 0 0,-24 34 0,32-37 0,-5 7 0,2 1 0,-21 41 0,35-62-46,-1 0-1,0-1 0,-1 0 1,-12 13-1,8-10-1085,1 0-5694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59.9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521 0 24575,'-1'7'0,"-2"0"0,1-1 0,-1 0 0,0 1 0,0-1 0,-1 0 0,1-1 0,-1 1 0,-6 5 0,9-9 0,-78 98 0,37-55 0,35-39 0,0 0 0,1 1 0,-1 0 0,1 0 0,1 1 0,-7 10 0,4-5 0,-1 0 0,1-1 0,-2 0 0,-13 13 0,11-12 0,0 0 0,-12 20 0,15-22 0,0 0 0,-1 0 0,-1-1 0,1 0 0,-2-1 0,1 0 0,-14 7 0,-20 16 0,-8 2-1365,41-27-5461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0.8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1097 0 24575,'-2'4'0,"1"0"0,-1-1 0,0 1 0,0-1 0,0 0 0,-1 1 0,1-1 0,-1 0 0,0 0 0,0-1 0,0 1 0,0 0 0,-6 3 0,-13 14 0,-2 9 0,-2 0 0,-1-2 0,0-1 0,-36 25 0,36-30 0,-37 38 0,44-38 0,-1-2 0,0-1 0,-28 18 0,14-14 0,2 2 0,1 1 0,-47 47 0,-28 16 0,95-78 0,-1 0 0,0 0 0,-1-1 0,-18 8 0,-3 4 0,17-11 0,-1-2 0,0 1 0,-34 8 0,32-11 0,1 1 0,-1 1 0,-24 14 0,15-10-1365,15-8-5461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1.5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1109 0 24575,'-1'7'0,"1"-1"0,-1 1 0,0-1 0,-1 1 0,1-1 0,-1 0 0,-1 1 0,1-1 0,-1 0 0,0-1 0,0 1 0,-1 0 0,1-1 0,-1 0 0,-5 5 0,-9 8 0,0-1 0,-34 25 0,13-12 0,-56 38 0,27-22 0,-48 30 0,-23 19 0,-25 26 0,-154 100 0,305-212 0,-2 2-1365,3-1-5461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2.0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632 0 24575,'-1'4'0,"1"0"0,-1-1 0,1 1 0,-1 0 0,0-1 0,0 1 0,-1-1 0,1 1 0,-1-1 0,0 0 0,0 0 0,-3 6 0,-35 34 0,8-8 0,1 0 0,-1-1 0,-2-2 0,-1-1 0,-74 49 0,-28 30 0,31-23 0,60-46-1365,36-33-5461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6:53.4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2.8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751 0 24575,'-3'2'0,"0"0"0,0 0 0,0 0 0,0 0 0,0 1 0,1-1 0,-1 1 0,1-1 0,-1 1 0,1 0 0,0 0 0,0 0 0,1 0 0,-3 4 0,-4 6 0,-94 101 0,1 1 0,12-16 0,59-68 0,-42 55 0,44-50 0,-2-2 0,-45 41 0,18-19 0,52-51-97,-1 0-1,0 0 1,0-1-1,-1 0 1,1 0-1,-1 0 1,0-1-1,0 0 1,0 0-1,0-1 1,-1 0-1,1 0 0,-9 1 1,-2-2-6729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4.0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187 0 24575,'-1'7'0,"-1"-1"0,0 1 0,0-1 0,0 0 0,-1 1 0,0-1 0,0 0 0,0-1 0,-1 1 0,0-1 0,0 1 0,0-1 0,-1 0 0,-7 6 0,-20 28 0,19-20 0,2 1 0,-12 26 0,-24 37-1365,41-70-5461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5.0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461 1 24575,'-2'6'0,"0"1"0,0-1 0,-1 0 0,0 0 0,0 0 0,0 0 0,-1 0 0,0-1 0,-8 10 0,-5 2 0,-37 27 0,16-13 0,13-12 0,-42 24 0,39-26 0,-33 26 0,10-6 53,37-28-408,0 0 1,1 1-1,-19 18 1,23-18-6472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5.4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5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695 0 24575,'-2'5'0,"0"0"0,0 0 0,-1 0 0,0 0 0,0-1 0,0 1 0,0-1 0,-1 0 0,1 0 0,-1 0 0,0-1 0,-6 4 0,-2 5 0,-54 77 0,49-68 0,-27 43 0,30-42 0,0-1 0,-26 29 0,-75 75 0,-16-3 0,107-95-119,-137 138-1127,151-157-5580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6.3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194 0 24575,'-2'2'0,"-1"0"0,1 0 0,-1 0 0,1 0 0,0 1 0,0-1 0,0 1 0,0-1 0,0 1 0,0 0 0,1 0 0,-1 0 0,1 0 0,-2 5 0,0-1 0,-3 2 0,0 0 0,0 0 0,-1 0 0,0-1 0,0 0 0,-16 12 0,12-10 0,0 1 0,-17 20 0,18-18-110,5-7-47,1 0 0,0 0 0,0 0 0,0 0 0,1 1 1,-1-1-1,-2 11 0,2-1-6669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7.2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738 0 24575,'-3'1'0,"1"0"0,-1 0 0,0 0 0,0 0 0,0 1 0,1-1 0,-1 1 0,1-1 0,-1 1 0,1 0 0,0 0 0,-4 5 0,-25 28 0,-48 79 0,-41 62 0,104-156 0,5-6 0,0-1 0,1 2 0,-13 24 0,19-33 0,0 0 0,0 0 0,-1 0 0,1-1 0,-1 1 0,-8 5 0,-19 23 0,18-18 0,-1 0 0,0-1 0,-1-1 0,-1-1 0,-34 21 0,49-32 0,-27 16 0,16-10 0,0 0 0,0 2 0,-14 12 0,-67 72-1365,84-86-5461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7.8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489 0 24575,'-3'2'0,"1"0"0,-1 0 0,1 0 0,0 0 0,-1 0 0,1 1 0,0-1 0,0 1 0,1-1 0,-1 1 0,0 0 0,1-1 0,0 1 0,-1 0 0,0 5 0,-1-2 0,-13 22 0,-1-2 0,-32 40 0,40-54 0,2-5 0,0 0 0,0 0 0,0-1 0,-9 6 0,9-7 0,0 1 0,1 0 0,-1 0 0,1 0 0,-8 10 0,-3 6 0,-36 36 0,10-12 0,21-22 0,10-11 0,0 0 0,2 0 0,-1 1 0,1 1 0,-8 16 0,14-23 27,0-1-1,-1-1 1,0 1 0,-9 8-1,-11 16-1524,18-19-5328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8:08.5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224 0 24575,'-1'3'0,"-1"0"0,0-1 0,0 1 0,0-1 0,-1 1 0,1-1 0,0 0 0,-1 0 0,1 0 0,-1 0 0,0-1 0,-3 2 0,-6 6 0,-6 8 0,1 0 0,1 2 0,-17 24 0,9-4 0,-12 14 0,10-15-1365,17-28-5461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9:3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24575,'800'0'0,"-772"-2"0,53-9 0,-52 6 0,50-2 0,1251 8 0,-1316 0 0,0 1 0,1 0 0,-2 1 0,1 0 0,25 10 0,-25-7 0,0-1 0,0-1 0,1-1 0,0 0 0,20 1 0,136 19 0,-132-19 0,-1 1 0,54 15 0,107 20 0,-6 8 0,-142-42 0,0-3 0,97-5 0,-40-1 0,-60 3-1365,-27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6:53.8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6:09:4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24575,'7'1'0,"1"0"0,-1 0 0,0 1 0,0 0 0,0 0 0,0 1 0,0 0 0,12 7 0,53 37 0,-59-38 0,68 55 0,-80-63 0,-1 0 0,1 0 0,-1-1 0,0 1 0,1 0 0,-1 0 0,0 0 0,0-1 0,1 1 0,-1 0 0,0 0 0,0 0 0,0 0 0,0 0 0,0 0 0,0-1 0,0 1 0,-1 0 0,1 0 0,0 0 0,0 0 0,-1-1 0,1 1 0,0 0 0,-1 0 0,1 0 0,-1-1 0,1 1 0,-1 0 0,1-1 0,-2 2 0,-26 29 0,14-17 0,-72 99 0,79-105-32,0-1 0,-1 0 0,1 0 0,-2-1 0,-16 11-1,8-5-1139,4-4-5654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24.6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4275 24575,'-2'-115'0,"4"-123"0,9 178 0,-7 44 0,-1 0 0,1-25 0,-2-600 0,-4 312 0,2-774 0,1 1087 0,0-1 0,8-29 0,1-28 0,-9 49 0,1 1 0,9-47 0,-6 33 0,0 0 0,-3-1 0,-1 1 0,-4-42 0,1-9 0,2 47 0,1 10 0,-1 1 0,-2-1 0,-10-60 0,-11-39 0,18 91 0,0 0 0,3 0 0,5-73 0,-1 23 0,-2 71 0,1-10 0,-2 0 0,-1 1 0,-9-52 0,6 51-23,1 0 0,2 0 0,1 0-1,3-34 1,-1 9-1226,-1 35-5577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26.7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51 24575,'1'0'0,"25"1"0,0-1 0,0-1 0,0-1 0,0-2 0,-1-1 0,49-15 0,-53 15 0,1 0 0,-1 1 0,1 1 0,0 1 0,0 2 0,0 0 0,25 3 0,21 0 0,46-5 0,115 4 0,-164 9 0,-46-7 0,1-1 0,27 1 0,320-5 0,-351 0 0,1 0 0,27-8 0,29-2 0,583 9 0,-320 5 0,266-3-1365,-584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06:57:29.0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24575,'1078'0'0,"-1056"1"0,0 2 0,0 0 0,39 12 0,-39-9 0,0 0 0,1-2 0,40 3 0,-34-7 0,-2-1 0,0 2 0,0 0 0,45 10 0,-35-5 0,0-2 0,1-1 0,-1-2 0,42-4 0,8 0 0,451 3 0,-521-1 0,-1 0 0,29-8 0,28-2 0,27 0 0,-67 6 0,49-1 0,176 7-1365,-239-1-5461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52893-ADC2-239B-8FFD-81A2EFA28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17717-393C-C716-A49C-4AFA5E304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04441-F94D-FAF7-5317-3D60A607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D2FCE-9CDD-D2AF-B29F-73C96B27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997CD-8AA6-6F57-E0BD-F7342761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41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0A6F9-5F8A-7656-5374-548891A3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88D38B-1D48-A00F-43AD-DE37E59A6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C0B4D-D571-4E48-2B46-A6F3EFB4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A5382-2597-1A1C-DBDA-F4E7BA78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D18F5-5BFC-C7F7-2F20-5144507D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88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D4B97-5C6E-100C-F283-CABF2C34F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1C1917-2D25-86AC-0E43-A27976649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61EAA-81DD-9B8D-0F12-EE2B22D2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23764-E8B2-ABC5-B626-A45BC185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459DA-ECDB-F2FB-54C8-68B4FBD8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8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09766-7DB6-D480-5793-77AA573D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FFD31-0D1E-CCD2-A3C2-AE72519DF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1A121-4403-90DE-7975-CA185C4D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1CF73-349E-4D77-C189-0FAEEF77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4D501-CF95-5FE4-5334-1E617D02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F5150-91E9-B813-808A-ED0E46CE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A85BA1-9B6F-25CD-DE69-2C560A32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1520D5-5942-4369-A422-72854446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C2684-3615-E9AB-E086-1E5CA26A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49E17-8D95-FC6E-143C-D2F95E24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5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162CC-D913-317C-A526-FD87B58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0A84B-DDF1-8B04-3879-5133BBC63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07B69F-555F-9D03-F9F7-3ABAFF830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6080FF-BA7A-7CA1-66C3-87D84F6F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87519-0CF5-147C-BC44-6BF40A45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1976B-DF27-0D7F-1DCE-3AE23116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51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D15E6-F96B-0120-E565-F2D8BC59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7513A-E5A9-91C2-9071-26D4F0CB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6E4DBD-A06F-9853-3F67-1B69F6497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725105-8B56-320D-775E-F8C20A2FE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F4674C-CEE7-B5B0-9FE4-1B7BD8E65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8C85B6-80A4-EF90-97C5-18F17FE6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EF22C1-40A8-406D-B1DF-47C8A780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2D9A91-F1BF-0AF9-8C42-8A549B93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4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9B560-AD84-A6D6-51DE-6CCA601F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FE0FF4-4675-D36E-75E2-06E49D54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8C9DD-F724-FE06-C088-AD54E124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638D22-006D-CC22-2B1E-1EEC48BB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2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B2C5F8-D61A-A1DF-6260-B5B2FBD5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8282B1-F384-FFA8-A57A-488CD7449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6D1993-D397-DC40-304B-D7388BDC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0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4E400-42EB-2E22-F28A-2281D94A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14F06-075C-181C-4B53-AC914570F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1CAFC1-3D2F-5C20-52D5-526684CD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83F0C5-6AC8-BBEB-17F9-793CA423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84F15-11FD-4BD6-DADA-4EAB7301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B8B5B-AA97-37D5-733C-99DC5CDE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6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34B22-2607-6225-7EA1-EF976AAC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78EBDF-A36D-76A2-870C-029A30259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1FC998-2F5D-B742-9A3A-7FB31802C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335DEE-6D70-A33B-09CA-E8D4B17B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2B467-60F7-503A-C633-C40B6348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B9DDC3-984F-DAE0-EC44-C91E24F6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93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BBE2FC-03D0-7AC4-14A6-9D13509E5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F2B346-8C38-C086-C96F-3B55551A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EFB93-CC37-A3C9-A7A0-E516BB396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43C65-DFF6-4947-B345-C265CCC30A3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12981-9C99-0534-3F04-632CC6817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55258-6047-0C0C-58A2-41F083404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9C38C-D19B-4AEE-BA91-88356D852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2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customXml" Target="../ink/ink5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openxmlformats.org/officeDocument/2006/relationships/customXml" Target="../ink/ink6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.png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22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.png"/><Relationship Id="rId117" Type="http://schemas.openxmlformats.org/officeDocument/2006/relationships/customXml" Target="../ink/ink58.xml"/><Relationship Id="rId21" Type="http://schemas.openxmlformats.org/officeDocument/2006/relationships/customXml" Target="../ink/ink9.xml"/><Relationship Id="rId42" Type="http://schemas.openxmlformats.org/officeDocument/2006/relationships/image" Target="../media/image43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66.png"/><Relationship Id="rId112" Type="http://schemas.openxmlformats.org/officeDocument/2006/relationships/image" Target="../media/image77.png"/><Relationship Id="rId16" Type="http://schemas.openxmlformats.org/officeDocument/2006/relationships/customXml" Target="../ink/ink6.xml"/><Relationship Id="rId107" Type="http://schemas.openxmlformats.org/officeDocument/2006/relationships/image" Target="../media/image75.png"/><Relationship Id="rId11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51.png"/><Relationship Id="rId74" Type="http://schemas.openxmlformats.org/officeDocument/2006/relationships/customXml" Target="../ink/ink36.xml"/><Relationship Id="rId79" Type="http://schemas.openxmlformats.org/officeDocument/2006/relationships/image" Target="../media/image61.png"/><Relationship Id="rId102" Type="http://schemas.openxmlformats.org/officeDocument/2006/relationships/customXml" Target="../ink/ink50.xml"/><Relationship Id="rId5" Type="http://schemas.openxmlformats.org/officeDocument/2006/relationships/image" Target="../media/image27.png"/><Relationship Id="rId90" Type="http://schemas.openxmlformats.org/officeDocument/2006/relationships/customXml" Target="../ink/ink44.xml"/><Relationship Id="rId95" Type="http://schemas.openxmlformats.org/officeDocument/2006/relationships/image" Target="../media/image69.png"/><Relationship Id="rId22" Type="http://schemas.openxmlformats.org/officeDocument/2006/relationships/image" Target="../media/image33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46.png"/><Relationship Id="rId64" Type="http://schemas.openxmlformats.org/officeDocument/2006/relationships/image" Target="../media/image54.png"/><Relationship Id="rId69" Type="http://schemas.openxmlformats.org/officeDocument/2006/relationships/image" Target="../media/image56.png"/><Relationship Id="rId113" Type="http://schemas.openxmlformats.org/officeDocument/2006/relationships/customXml" Target="../ink/ink56.xml"/><Relationship Id="rId118" Type="http://schemas.openxmlformats.org/officeDocument/2006/relationships/image" Target="../media/image80.png"/><Relationship Id="rId80" Type="http://schemas.openxmlformats.org/officeDocument/2006/relationships/customXml" Target="../ink/ink39.xml"/><Relationship Id="rId85" Type="http://schemas.openxmlformats.org/officeDocument/2006/relationships/image" Target="../media/image64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33" Type="http://schemas.openxmlformats.org/officeDocument/2006/relationships/customXml" Target="../ink/ink15.xml"/><Relationship Id="rId38" Type="http://schemas.openxmlformats.org/officeDocument/2006/relationships/image" Target="../media/image41.png"/><Relationship Id="rId59" Type="http://schemas.openxmlformats.org/officeDocument/2006/relationships/customXml" Target="../ink/ink28.xml"/><Relationship Id="rId103" Type="http://schemas.openxmlformats.org/officeDocument/2006/relationships/image" Target="../media/image73.png"/><Relationship Id="rId108" Type="http://schemas.openxmlformats.org/officeDocument/2006/relationships/customXml" Target="../ink/ink53.xml"/><Relationship Id="rId54" Type="http://schemas.openxmlformats.org/officeDocument/2006/relationships/image" Target="../media/image49.png"/><Relationship Id="rId70" Type="http://schemas.openxmlformats.org/officeDocument/2006/relationships/customXml" Target="../ink/ink34.xml"/><Relationship Id="rId75" Type="http://schemas.openxmlformats.org/officeDocument/2006/relationships/image" Target="../media/image59.png"/><Relationship Id="rId91" Type="http://schemas.openxmlformats.org/officeDocument/2006/relationships/image" Target="../media/image67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23" Type="http://schemas.openxmlformats.org/officeDocument/2006/relationships/customXml" Target="../ink/ink10.xml"/><Relationship Id="rId28" Type="http://schemas.openxmlformats.org/officeDocument/2006/relationships/image" Target="../media/image36.png"/><Relationship Id="rId49" Type="http://schemas.openxmlformats.org/officeDocument/2006/relationships/customXml" Target="../ink/ink23.xml"/><Relationship Id="rId114" Type="http://schemas.openxmlformats.org/officeDocument/2006/relationships/image" Target="../media/image78.png"/><Relationship Id="rId119" Type="http://schemas.openxmlformats.org/officeDocument/2006/relationships/image" Target="../media/image81.png"/><Relationship Id="rId44" Type="http://schemas.openxmlformats.org/officeDocument/2006/relationships/image" Target="../media/image44.png"/><Relationship Id="rId60" Type="http://schemas.openxmlformats.org/officeDocument/2006/relationships/image" Target="../media/image52.png"/><Relationship Id="rId65" Type="http://schemas.openxmlformats.org/officeDocument/2006/relationships/customXml" Target="../ink/ink31.xml"/><Relationship Id="rId81" Type="http://schemas.openxmlformats.org/officeDocument/2006/relationships/image" Target="../media/image62.png"/><Relationship Id="rId86" Type="http://schemas.openxmlformats.org/officeDocument/2006/relationships/customXml" Target="../ink/ink42.xml"/><Relationship Id="rId4" Type="http://schemas.openxmlformats.org/officeDocument/2006/relationships/image" Target="../media/image26.png"/><Relationship Id="rId9" Type="http://schemas.openxmlformats.org/officeDocument/2006/relationships/image" Target="../media/image270.png"/><Relationship Id="rId13" Type="http://schemas.openxmlformats.org/officeDocument/2006/relationships/image" Target="../media/image29.png"/><Relationship Id="rId18" Type="http://schemas.openxmlformats.org/officeDocument/2006/relationships/image" Target="../media/image31.png"/><Relationship Id="rId39" Type="http://schemas.openxmlformats.org/officeDocument/2006/relationships/customXml" Target="../ink/ink18.xml"/><Relationship Id="rId109" Type="http://schemas.openxmlformats.org/officeDocument/2006/relationships/customXml" Target="../ink/ink54.xml"/><Relationship Id="rId34" Type="http://schemas.openxmlformats.org/officeDocument/2006/relationships/image" Target="../media/image39.png"/><Relationship Id="rId50" Type="http://schemas.openxmlformats.org/officeDocument/2006/relationships/image" Target="../media/image47.png"/><Relationship Id="rId55" Type="http://schemas.openxmlformats.org/officeDocument/2006/relationships/customXml" Target="../ink/ink26.xml"/><Relationship Id="rId76" Type="http://schemas.openxmlformats.org/officeDocument/2006/relationships/customXml" Target="../ink/ink37.xml"/><Relationship Id="rId97" Type="http://schemas.openxmlformats.org/officeDocument/2006/relationships/image" Target="../media/image70.png"/><Relationship Id="rId104" Type="http://schemas.openxmlformats.org/officeDocument/2006/relationships/customXml" Target="../ink/ink51.xml"/><Relationship Id="rId120" Type="http://schemas.openxmlformats.org/officeDocument/2006/relationships/image" Target="../media/image16.png"/><Relationship Id="rId7" Type="http://schemas.openxmlformats.org/officeDocument/2006/relationships/image" Target="../media/image260.png"/><Relationship Id="rId71" Type="http://schemas.openxmlformats.org/officeDocument/2006/relationships/image" Target="../media/image57.png"/><Relationship Id="rId92" Type="http://schemas.openxmlformats.org/officeDocument/2006/relationships/customXml" Target="../ink/ink45.xml"/><Relationship Id="rId2" Type="http://schemas.openxmlformats.org/officeDocument/2006/relationships/image" Target="../media/image1.png"/><Relationship Id="rId29" Type="http://schemas.openxmlformats.org/officeDocument/2006/relationships/customXml" Target="../ink/ink13.xml"/><Relationship Id="rId24" Type="http://schemas.openxmlformats.org/officeDocument/2006/relationships/image" Target="../media/image34.png"/><Relationship Id="rId40" Type="http://schemas.openxmlformats.org/officeDocument/2006/relationships/image" Target="../media/image42.png"/><Relationship Id="rId45" Type="http://schemas.openxmlformats.org/officeDocument/2006/relationships/customXml" Target="../ink/ink21.xml"/><Relationship Id="rId66" Type="http://schemas.openxmlformats.org/officeDocument/2006/relationships/image" Target="../media/image55.png"/><Relationship Id="rId87" Type="http://schemas.openxmlformats.org/officeDocument/2006/relationships/image" Target="../media/image65.png"/><Relationship Id="rId110" Type="http://schemas.openxmlformats.org/officeDocument/2006/relationships/image" Target="../media/image76.png"/><Relationship Id="rId115" Type="http://schemas.openxmlformats.org/officeDocument/2006/relationships/customXml" Target="../ink/ink57.xml"/><Relationship Id="rId61" Type="http://schemas.openxmlformats.org/officeDocument/2006/relationships/customXml" Target="../ink/ink29.xml"/><Relationship Id="rId82" Type="http://schemas.openxmlformats.org/officeDocument/2006/relationships/customXml" Target="../ink/ink40.xml"/><Relationship Id="rId19" Type="http://schemas.openxmlformats.org/officeDocument/2006/relationships/customXml" Target="../ink/ink8.xml"/><Relationship Id="rId14" Type="http://schemas.openxmlformats.org/officeDocument/2006/relationships/customXml" Target="../ink/ink5.xml"/><Relationship Id="rId30" Type="http://schemas.openxmlformats.org/officeDocument/2006/relationships/image" Target="../media/image37.png"/><Relationship Id="rId35" Type="http://schemas.openxmlformats.org/officeDocument/2006/relationships/customXml" Target="../ink/ink16.xml"/><Relationship Id="rId56" Type="http://schemas.openxmlformats.org/officeDocument/2006/relationships/image" Target="../media/image50.png"/><Relationship Id="rId77" Type="http://schemas.openxmlformats.org/officeDocument/2006/relationships/image" Target="../media/image60.png"/><Relationship Id="rId100" Type="http://schemas.openxmlformats.org/officeDocument/2006/relationships/customXml" Target="../ink/ink49.xml"/><Relationship Id="rId105" Type="http://schemas.openxmlformats.org/officeDocument/2006/relationships/image" Target="../media/image74.png"/><Relationship Id="rId8" Type="http://schemas.openxmlformats.org/officeDocument/2006/relationships/customXml" Target="../ink/ink2.xml"/><Relationship Id="rId51" Type="http://schemas.openxmlformats.org/officeDocument/2006/relationships/customXml" Target="../ink/ink24.xml"/><Relationship Id="rId72" Type="http://schemas.openxmlformats.org/officeDocument/2006/relationships/customXml" Target="../ink/ink35.xml"/><Relationship Id="rId93" Type="http://schemas.openxmlformats.org/officeDocument/2006/relationships/image" Target="../media/image68.png"/><Relationship Id="rId98" Type="http://schemas.openxmlformats.org/officeDocument/2006/relationships/customXml" Target="../ink/ink48.xml"/><Relationship Id="rId121" Type="http://schemas.openxmlformats.org/officeDocument/2006/relationships/image" Target="../media/image82.png"/><Relationship Id="rId3" Type="http://schemas.openxmlformats.org/officeDocument/2006/relationships/image" Target="../media/image21.png"/><Relationship Id="rId25" Type="http://schemas.openxmlformats.org/officeDocument/2006/relationships/customXml" Target="../ink/ink11.xml"/><Relationship Id="rId46" Type="http://schemas.openxmlformats.org/officeDocument/2006/relationships/image" Target="../media/image45.png"/><Relationship Id="rId67" Type="http://schemas.openxmlformats.org/officeDocument/2006/relationships/customXml" Target="../ink/ink32.xml"/><Relationship Id="rId116" Type="http://schemas.openxmlformats.org/officeDocument/2006/relationships/image" Target="../media/image79.png"/><Relationship Id="rId20" Type="http://schemas.openxmlformats.org/officeDocument/2006/relationships/image" Target="../media/image32.png"/><Relationship Id="rId41" Type="http://schemas.openxmlformats.org/officeDocument/2006/relationships/customXml" Target="../ink/ink19.xml"/><Relationship Id="rId62" Type="http://schemas.openxmlformats.org/officeDocument/2006/relationships/image" Target="../media/image53.png"/><Relationship Id="rId83" Type="http://schemas.openxmlformats.org/officeDocument/2006/relationships/image" Target="../media/image63.png"/><Relationship Id="rId88" Type="http://schemas.openxmlformats.org/officeDocument/2006/relationships/customXml" Target="../ink/ink43.xml"/><Relationship Id="rId111" Type="http://schemas.openxmlformats.org/officeDocument/2006/relationships/customXml" Target="../ink/ink55.xml"/><Relationship Id="rId15" Type="http://schemas.openxmlformats.org/officeDocument/2006/relationships/image" Target="../media/image30.png"/><Relationship Id="rId36" Type="http://schemas.openxmlformats.org/officeDocument/2006/relationships/image" Target="../media/image40.png"/><Relationship Id="rId57" Type="http://schemas.openxmlformats.org/officeDocument/2006/relationships/customXml" Target="../ink/ink27.xml"/><Relationship Id="rId106" Type="http://schemas.openxmlformats.org/officeDocument/2006/relationships/customXml" Target="../ink/ink52.xml"/><Relationship Id="rId10" Type="http://schemas.openxmlformats.org/officeDocument/2006/relationships/customXml" Target="../ink/ink3.xml"/><Relationship Id="rId31" Type="http://schemas.openxmlformats.org/officeDocument/2006/relationships/customXml" Target="../ink/ink14.xml"/><Relationship Id="rId52" Type="http://schemas.openxmlformats.org/officeDocument/2006/relationships/image" Target="../media/image48.png"/><Relationship Id="rId73" Type="http://schemas.openxmlformats.org/officeDocument/2006/relationships/image" Target="../media/image58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71.png"/><Relationship Id="rId101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1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71249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DirectX2D_CupHead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621BC3-0924-3F8F-D05B-ECAC7E3B19B1}"/>
              </a:ext>
            </a:extLst>
          </p:cNvPr>
          <p:cNvGrpSpPr/>
          <p:nvPr/>
        </p:nvGrpSpPr>
        <p:grpSpPr>
          <a:xfrm>
            <a:off x="485940" y="2739836"/>
            <a:ext cx="2490650" cy="1291238"/>
            <a:chOff x="500911" y="1810141"/>
            <a:chExt cx="3408767" cy="147828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7C8BF1-3767-05D0-844D-AB37B7256FBF}"/>
                </a:ext>
              </a:extLst>
            </p:cNvPr>
            <p:cNvSpPr/>
            <p:nvPr/>
          </p:nvSpPr>
          <p:spPr>
            <a:xfrm>
              <a:off x="500911" y="2341693"/>
              <a:ext cx="3408615" cy="946728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프로젝트 시작 시 레벨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레벨 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2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개로 분할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84984DB-77B1-A3EE-A2A9-7EA2F27C566F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오프닝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E36FB8-A528-66D6-5A86-95D5AFB6A5CA}"/>
              </a:ext>
            </a:extLst>
          </p:cNvPr>
          <p:cNvGrpSpPr/>
          <p:nvPr/>
        </p:nvGrpSpPr>
        <p:grpSpPr>
          <a:xfrm>
            <a:off x="3378350" y="2744419"/>
            <a:ext cx="2490650" cy="1620875"/>
            <a:chOff x="500911" y="1810141"/>
            <a:chExt cx="3408767" cy="185566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9A5982-1C93-F74D-24A2-5735BC0EA33A}"/>
                </a:ext>
              </a:extLst>
            </p:cNvPr>
            <p:cNvSpPr/>
            <p:nvPr/>
          </p:nvSpPr>
          <p:spPr>
            <a:xfrm>
              <a:off x="500911" y="2341691"/>
              <a:ext cx="3408615" cy="1324117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엘더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 주전자 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NPC 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존재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튜토리얼 레벨 이동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필드 레벨 이동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C8EE15-3401-9199-1CD9-FE9D86E3D620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대기실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40AFE4-7513-2E4C-4543-A014C7726124}"/>
              </a:ext>
            </a:extLst>
          </p:cNvPr>
          <p:cNvGrpSpPr/>
          <p:nvPr/>
        </p:nvGrpSpPr>
        <p:grpSpPr>
          <a:xfrm>
            <a:off x="6270760" y="2739836"/>
            <a:ext cx="2490650" cy="1620875"/>
            <a:chOff x="500911" y="1810141"/>
            <a:chExt cx="3408767" cy="185566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A2318C-2A91-47D0-CD41-693510DB2532}"/>
                </a:ext>
              </a:extLst>
            </p:cNvPr>
            <p:cNvSpPr/>
            <p:nvPr/>
          </p:nvSpPr>
          <p:spPr>
            <a:xfrm>
              <a:off x="500911" y="2341691"/>
              <a:ext cx="3408615" cy="1324117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맵 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픽셀 충돌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)</a:t>
              </a: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NPC</a:t>
              </a: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보스 레벨 이동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BC2771-2AB2-8BD0-C067-6CF6FA0264AE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필드 레벨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6911C1-77C0-0EB8-2A89-4CCADFC70454}"/>
              </a:ext>
            </a:extLst>
          </p:cNvPr>
          <p:cNvGrpSpPr/>
          <p:nvPr/>
        </p:nvGrpSpPr>
        <p:grpSpPr>
          <a:xfrm>
            <a:off x="9177518" y="1814806"/>
            <a:ext cx="2490650" cy="1850059"/>
            <a:chOff x="500911" y="1810141"/>
            <a:chExt cx="3408767" cy="211804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26C28E-8702-A9BA-011B-5EA65766C8B9}"/>
                </a:ext>
              </a:extLst>
            </p:cNvPr>
            <p:cNvSpPr/>
            <p:nvPr/>
          </p:nvSpPr>
          <p:spPr>
            <a:xfrm>
              <a:off x="500911" y="2341691"/>
              <a:ext cx="3408615" cy="1586499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개굴이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, </a:t>
              </a:r>
              <a:r>
                <a:rPr lang="ko-KR" altLang="en-US" sz="1200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성냥군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, </a:t>
              </a:r>
              <a:r>
                <a:rPr lang="ko-KR" altLang="en-US" sz="1200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워먼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 중 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2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종 선택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힐다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지미 중 </a:t>
              </a: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1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종 선택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3</a:t>
              </a: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개의 보스 레벨 구현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11700B-EB65-A3E2-FDFC-9EE65FF14EAF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보스전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5B013F-0235-8248-1371-78BF65EBC507}"/>
              </a:ext>
            </a:extLst>
          </p:cNvPr>
          <p:cNvSpPr/>
          <p:nvPr/>
        </p:nvSpPr>
        <p:spPr>
          <a:xfrm>
            <a:off x="3378350" y="4468408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대기실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80E32F-2D5F-2779-8024-EA62BEA97CA2}"/>
              </a:ext>
            </a:extLst>
          </p:cNvPr>
          <p:cNvSpPr/>
          <p:nvPr/>
        </p:nvSpPr>
        <p:spPr>
          <a:xfrm>
            <a:off x="485939" y="4158996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오프닝 레벨 </a:t>
            </a: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번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36A813-4186-CD03-BEB5-1AA7D36FCC71}"/>
              </a:ext>
            </a:extLst>
          </p:cNvPr>
          <p:cNvSpPr/>
          <p:nvPr/>
        </p:nvSpPr>
        <p:spPr>
          <a:xfrm>
            <a:off x="485938" y="4687549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오프닝 레벨 </a:t>
            </a: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번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EE144D-F314-6AC0-9D3C-018DE52734C9}"/>
              </a:ext>
            </a:extLst>
          </p:cNvPr>
          <p:cNvSpPr/>
          <p:nvPr/>
        </p:nvSpPr>
        <p:spPr>
          <a:xfrm>
            <a:off x="9177630" y="3761009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개굴이와 개골이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8E0ADD-0F6B-5410-EC50-7B80D522A3F2}"/>
              </a:ext>
            </a:extLst>
          </p:cNvPr>
          <p:cNvSpPr/>
          <p:nvPr/>
        </p:nvSpPr>
        <p:spPr>
          <a:xfrm>
            <a:off x="9177630" y="4293590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끔찍깜찍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성냥군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ED60EB-5DF6-8F8D-B000-F9EE0735E25D}"/>
              </a:ext>
            </a:extLst>
          </p:cNvPr>
          <p:cNvSpPr/>
          <p:nvPr/>
        </p:nvSpPr>
        <p:spPr>
          <a:xfrm>
            <a:off x="9177630" y="4826171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웨너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워먼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6DE1AB-E090-EE52-31BD-71E1CFE9C333}"/>
              </a:ext>
            </a:extLst>
          </p:cNvPr>
          <p:cNvSpPr/>
          <p:nvPr/>
        </p:nvSpPr>
        <p:spPr>
          <a:xfrm>
            <a:off x="9177517" y="5358752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힐다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베르그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C20CF-31F7-0D88-5169-35C6B5EA1E1C}"/>
              </a:ext>
            </a:extLst>
          </p:cNvPr>
          <p:cNvSpPr/>
          <p:nvPr/>
        </p:nvSpPr>
        <p:spPr>
          <a:xfrm>
            <a:off x="9177517" y="5887326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위대한 지미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3BAC682-6770-382B-D652-BCE7E91DE598}"/>
              </a:ext>
            </a:extLst>
          </p:cNvPr>
          <p:cNvSpPr/>
          <p:nvPr/>
        </p:nvSpPr>
        <p:spPr>
          <a:xfrm>
            <a:off x="3042880" y="3224808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2965E04-9403-3643-B500-1496B2056276}"/>
              </a:ext>
            </a:extLst>
          </p:cNvPr>
          <p:cNvCxnSpPr>
            <a:stCxn id="17" idx="2"/>
            <a:endCxn id="29" idx="0"/>
          </p:cNvCxnSpPr>
          <p:nvPr/>
        </p:nvCxnSpPr>
        <p:spPr>
          <a:xfrm flipH="1">
            <a:off x="1731209" y="4031074"/>
            <a:ext cx="1" cy="1279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05F6A9-2F3B-4DBB-0DF8-6583DA80EA21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>
            <a:off x="4623620" y="4365294"/>
            <a:ext cx="0" cy="1031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949192F-2669-B451-5A6E-2A35F324A665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10422788" y="3664865"/>
            <a:ext cx="112" cy="961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87B6B95-D98D-83F6-115C-BF1057CB9593}"/>
              </a:ext>
            </a:extLst>
          </p:cNvPr>
          <p:cNvSpPr/>
          <p:nvPr/>
        </p:nvSpPr>
        <p:spPr>
          <a:xfrm>
            <a:off x="5933253" y="3221359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7648806-BED8-4277-1115-8E703CB53550}"/>
              </a:ext>
            </a:extLst>
          </p:cNvPr>
          <p:cNvSpPr/>
          <p:nvPr/>
        </p:nvSpPr>
        <p:spPr>
          <a:xfrm>
            <a:off x="8824079" y="3221359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7417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/>
                <a:ea typeface="맑은 고딕"/>
                <a:cs typeface="Arial"/>
              </a:rPr>
              <a:t>10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개의 레벨 존재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 (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오프닝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2,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대기실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튜토리얼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2,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필드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보스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3,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엔딩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여유가 되면 보스 레벨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추가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(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보스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3 -&gt;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보스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4)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61D49BE-BEF6-0BAA-8D7A-91D1C57EE964}"/>
              </a:ext>
            </a:extLst>
          </p:cNvPr>
          <p:cNvSpPr/>
          <p:nvPr/>
        </p:nvSpPr>
        <p:spPr>
          <a:xfrm>
            <a:off x="3378350" y="5001699"/>
            <a:ext cx="2490539" cy="467266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튜토리얼 레벨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5" name="오른쪽 대괄호 54">
            <a:extLst>
              <a:ext uri="{FF2B5EF4-FFF2-40B4-BE49-F238E27FC236}">
                <a16:creationId xmlns:a16="http://schemas.microsoft.com/office/drawing/2014/main" id="{07A4C461-1383-7481-ED44-3F82BB0E3D3C}"/>
              </a:ext>
            </a:extLst>
          </p:cNvPr>
          <p:cNvSpPr/>
          <p:nvPr/>
        </p:nvSpPr>
        <p:spPr>
          <a:xfrm>
            <a:off x="11739154" y="3761009"/>
            <a:ext cx="60960" cy="1532428"/>
          </a:xfrm>
          <a:prstGeom prst="righ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대괄호 55">
            <a:extLst>
              <a:ext uri="{FF2B5EF4-FFF2-40B4-BE49-F238E27FC236}">
                <a16:creationId xmlns:a16="http://schemas.microsoft.com/office/drawing/2014/main" id="{75261218-13EE-0212-B5C2-07A80BA84D0A}"/>
              </a:ext>
            </a:extLst>
          </p:cNvPr>
          <p:cNvSpPr/>
          <p:nvPr/>
        </p:nvSpPr>
        <p:spPr>
          <a:xfrm>
            <a:off x="11736977" y="5358752"/>
            <a:ext cx="60959" cy="995840"/>
          </a:xfrm>
          <a:prstGeom prst="righ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F67141-957A-57C4-C4F1-98B051695FBE}"/>
              </a:ext>
            </a:extLst>
          </p:cNvPr>
          <p:cNvSpPr/>
          <p:nvPr/>
        </p:nvSpPr>
        <p:spPr>
          <a:xfrm rot="10800000">
            <a:off x="8817938" y="5411006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185ECF-A649-EB60-5905-DB1FEB12EC5B}"/>
              </a:ext>
            </a:extLst>
          </p:cNvPr>
          <p:cNvGrpSpPr/>
          <p:nvPr/>
        </p:nvGrpSpPr>
        <p:grpSpPr>
          <a:xfrm>
            <a:off x="6269113" y="5065446"/>
            <a:ext cx="2490650" cy="1291238"/>
            <a:chOff x="500911" y="1810141"/>
            <a:chExt cx="3408767" cy="1478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F45A29-2AC6-1822-7A02-B8F6FBE800B8}"/>
                </a:ext>
              </a:extLst>
            </p:cNvPr>
            <p:cNvSpPr/>
            <p:nvPr/>
          </p:nvSpPr>
          <p:spPr>
            <a:xfrm>
              <a:off x="500911" y="2341693"/>
              <a:ext cx="3408615" cy="946728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특정 보스 처치 시 이동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  <a:p>
              <a:pPr marL="400050" indent="-4000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프로젝트 종료 레벨</a:t>
              </a:r>
              <a:endPara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51CB269-427E-CD89-ED84-29C318A8FEDE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엔딩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57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8142AC-C8EF-229A-EDC0-7FE0A3111A48}"/>
              </a:ext>
            </a:extLst>
          </p:cNvPr>
          <p:cNvGrpSpPr/>
          <p:nvPr/>
        </p:nvGrpSpPr>
        <p:grpSpPr>
          <a:xfrm>
            <a:off x="3283132" y="4457664"/>
            <a:ext cx="2490650" cy="1775217"/>
            <a:chOff x="500911" y="1810141"/>
            <a:chExt cx="3408767" cy="20727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7B5BE68-189A-A8DB-24A5-0BF562126B8E}"/>
                </a:ext>
              </a:extLst>
            </p:cNvPr>
            <p:cNvSpPr/>
            <p:nvPr/>
          </p:nvSpPr>
          <p:spPr>
            <a:xfrm>
              <a:off x="500911" y="2341695"/>
              <a:ext cx="3408615" cy="1541181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Move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Duck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Special Attack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Slap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239B65-C67C-EFDA-0E4A-D38DAA864C61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플레이어</a:t>
              </a:r>
              <a:r>
                <a:rPr lang="en-US" altLang="ko-KR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공중</a:t>
              </a:r>
              <a:r>
                <a:rPr lang="en-US" altLang="ko-KR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 조작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sp>
        <p:nvSpPr>
          <p:cNvPr id="5" name="TextBox 1">
            <a:extLst>
              <a:ext uri="{FF2B5EF4-FFF2-40B4-BE49-F238E27FC236}">
                <a16:creationId xmlns:a16="http://schemas.microsoft.com/office/drawing/2014/main" id="{E56DB11B-B952-CF58-EB20-317526A20912}"/>
              </a:ext>
            </a:extLst>
          </p:cNvPr>
          <p:cNvSpPr txBox="1"/>
          <p:nvPr/>
        </p:nvSpPr>
        <p:spPr>
          <a:xfrm>
            <a:off x="494370" y="1114092"/>
            <a:ext cx="11041380" cy="7420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플레이어 캐릭터의 공중전 조작법에 대한 설명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공중 보스전에 앞서 진입하여 조건 달성 시 </a:t>
            </a:r>
            <a:r>
              <a:rPr lang="ko-KR" altLang="en-US" sz="1500" dirty="0" err="1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맵이</a:t>
            </a: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개방되는 구조로 생각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471B7CA-A3BA-669D-167E-89D2A55E7B7B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Tutorial - Airplane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49FDBCC-65E5-6C7C-38DE-DB671809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97" y="3303436"/>
            <a:ext cx="2065951" cy="15447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CAD072-2DAE-425D-139B-B454528284F1}"/>
              </a:ext>
            </a:extLst>
          </p:cNvPr>
          <p:cNvSpPr/>
          <p:nvPr/>
        </p:nvSpPr>
        <p:spPr>
          <a:xfrm>
            <a:off x="968786" y="3521401"/>
            <a:ext cx="724799" cy="5282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5CD8A-7667-583C-EC38-556780807BBD}"/>
              </a:ext>
            </a:extLst>
          </p:cNvPr>
          <p:cNvSpPr/>
          <p:nvPr/>
        </p:nvSpPr>
        <p:spPr>
          <a:xfrm>
            <a:off x="585702" y="3099931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튜토리얼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B64EBC8-1535-84EB-8309-69EBC3410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890" y="2482834"/>
            <a:ext cx="3305134" cy="18502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A1788A8-69B8-4F6F-37BD-34F608572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68" y="3319773"/>
            <a:ext cx="2065951" cy="154478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20EB0B-B5A0-2DD6-7CD1-2E5741B08D36}"/>
              </a:ext>
            </a:extLst>
          </p:cNvPr>
          <p:cNvSpPr/>
          <p:nvPr/>
        </p:nvSpPr>
        <p:spPr>
          <a:xfrm>
            <a:off x="6771273" y="3116269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맵 개방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7A53F3-50CA-C6BF-010E-9842095A75A6}"/>
              </a:ext>
            </a:extLst>
          </p:cNvPr>
          <p:cNvSpPr/>
          <p:nvPr/>
        </p:nvSpPr>
        <p:spPr>
          <a:xfrm>
            <a:off x="7100013" y="3659271"/>
            <a:ext cx="1154442" cy="849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03A5DE8-1C31-71DF-2483-E37B88F45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274" y="3319773"/>
            <a:ext cx="2490540" cy="154478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DEC1576-AF0B-64EE-1BC8-80415653AD22}"/>
              </a:ext>
            </a:extLst>
          </p:cNvPr>
          <p:cNvSpPr/>
          <p:nvPr/>
        </p:nvSpPr>
        <p:spPr>
          <a:xfrm>
            <a:off x="3554748" y="2266282"/>
            <a:ext cx="1947306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공중전 튜토리얼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278184-E4D4-BEFC-0EC4-FAFF09D36906}"/>
              </a:ext>
            </a:extLst>
          </p:cNvPr>
          <p:cNvSpPr/>
          <p:nvPr/>
        </p:nvSpPr>
        <p:spPr>
          <a:xfrm>
            <a:off x="9410182" y="3116269"/>
            <a:ext cx="2030724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공중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보스전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DA6D0B-9940-2786-B1CE-6F4F9A527ED5}"/>
              </a:ext>
            </a:extLst>
          </p:cNvPr>
          <p:cNvSpPr/>
          <p:nvPr/>
        </p:nvSpPr>
        <p:spPr>
          <a:xfrm>
            <a:off x="10425544" y="3546083"/>
            <a:ext cx="1154442" cy="849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F7AF5D-6032-860F-AC94-2BF7FE6C86C0}"/>
              </a:ext>
            </a:extLst>
          </p:cNvPr>
          <p:cNvGrpSpPr/>
          <p:nvPr/>
        </p:nvGrpSpPr>
        <p:grpSpPr>
          <a:xfrm>
            <a:off x="9466200" y="4092479"/>
            <a:ext cx="1340280" cy="145440"/>
            <a:chOff x="9466200" y="4109897"/>
            <a:chExt cx="134028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48B048D-3BF6-E4FD-32E2-21BEC3E8E73E}"/>
                    </a:ext>
                  </a:extLst>
                </p14:cNvPr>
                <p14:cNvContentPartPr/>
                <p14:nvPr/>
              </p14:nvContentPartPr>
              <p14:xfrm>
                <a:off x="9466200" y="4109897"/>
                <a:ext cx="1340280" cy="720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48B048D-3BF6-E4FD-32E2-21BEC3E8E7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57560" y="4101257"/>
                  <a:ext cx="1357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57AD50F-F4D0-7A57-7562-A05640C9B6A4}"/>
                    </a:ext>
                  </a:extLst>
                </p14:cNvPr>
                <p14:cNvContentPartPr/>
                <p14:nvPr/>
              </p14:nvContentPartPr>
              <p14:xfrm>
                <a:off x="10702440" y="4110257"/>
                <a:ext cx="88920" cy="1450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57AD50F-F4D0-7A57-7562-A05640C9B6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93800" y="4101617"/>
                  <a:ext cx="106560" cy="162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CE628630-A5E7-2CCA-F681-D4A49C214ACE}"/>
              </a:ext>
            </a:extLst>
          </p:cNvPr>
          <p:cNvSpPr/>
          <p:nvPr/>
        </p:nvSpPr>
        <p:spPr>
          <a:xfrm>
            <a:off x="2506697" y="3703029"/>
            <a:ext cx="356264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F458E73-388A-284D-D541-496E4DB86E89}"/>
              </a:ext>
            </a:extLst>
          </p:cNvPr>
          <p:cNvSpPr/>
          <p:nvPr/>
        </p:nvSpPr>
        <p:spPr>
          <a:xfrm>
            <a:off x="6219073" y="3703646"/>
            <a:ext cx="356264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0A4832A-C312-7D1E-FE4C-A4CA81DFC487}"/>
              </a:ext>
            </a:extLst>
          </p:cNvPr>
          <p:cNvSpPr/>
          <p:nvPr/>
        </p:nvSpPr>
        <p:spPr>
          <a:xfrm>
            <a:off x="8739114" y="3703029"/>
            <a:ext cx="356264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88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F8EE3D31-CC0C-A0D6-A625-4540107B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813" y="3515271"/>
            <a:ext cx="2056891" cy="13493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321DA19-C3E0-CFDC-912D-4CC0B8FC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5" y="4920836"/>
            <a:ext cx="2056892" cy="13389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힐다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베르그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(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공중전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1E4DD30-2950-ED74-914F-DA9C096A4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9" y="3512413"/>
            <a:ext cx="2056892" cy="13389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1AF792-B6A7-840D-B46F-112F9C5B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66" y="2091152"/>
            <a:ext cx="2056891" cy="13664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21339B-75C2-57A2-6458-0F78D85DB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459" y="2090053"/>
            <a:ext cx="2056891" cy="1338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F3ADA5-262E-80BA-A5B2-3B011C599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473" y="3511577"/>
            <a:ext cx="2056891" cy="13389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306BCA-DD2D-AE4C-AD24-53D8A89DB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9813" y="2092653"/>
            <a:ext cx="2056891" cy="13664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17B49-A4E5-48FC-DB4D-99BAB4CBEBE3}"/>
              </a:ext>
            </a:extLst>
          </p:cNvPr>
          <p:cNvSpPr/>
          <p:nvPr/>
        </p:nvSpPr>
        <p:spPr>
          <a:xfrm>
            <a:off x="2246456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특정 위치에서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자로 움직이는 보스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방해 부하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지속적인 생성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B6CB4E-3F35-0645-11B8-79AC2552FAE2}"/>
              </a:ext>
            </a:extLst>
          </p:cNvPr>
          <p:cNvSpPr/>
          <p:nvPr/>
        </p:nvSpPr>
        <p:spPr>
          <a:xfrm>
            <a:off x="2237747" y="3511577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직선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D10246-4806-75E6-95ED-1C6A4E54FCDC}"/>
              </a:ext>
            </a:extLst>
          </p:cNvPr>
          <p:cNvSpPr/>
          <p:nvPr/>
        </p:nvSpPr>
        <p:spPr>
          <a:xfrm>
            <a:off x="2238722" y="4907097"/>
            <a:ext cx="1791018" cy="1366427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변신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69A33D-1A6E-511F-016E-C241B5250718}"/>
              </a:ext>
            </a:extLst>
          </p:cNvPr>
          <p:cNvSpPr/>
          <p:nvPr/>
        </p:nvSpPr>
        <p:spPr>
          <a:xfrm>
            <a:off x="6180643" y="2094007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황소 자리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92E2ED-3069-37B9-0333-E946ECC6C180}"/>
              </a:ext>
            </a:extLst>
          </p:cNvPr>
          <p:cNvSpPr/>
          <p:nvPr/>
        </p:nvSpPr>
        <p:spPr>
          <a:xfrm>
            <a:off x="6171934" y="3539058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쌍둥이 자리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C3B0B8-45D5-E5B4-829C-2CD414B00655}"/>
              </a:ext>
            </a:extLst>
          </p:cNvPr>
          <p:cNvSpPr/>
          <p:nvPr/>
        </p:nvSpPr>
        <p:spPr>
          <a:xfrm>
            <a:off x="198275" y="16864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010679-04F8-AEED-6C70-0BD358DEEE4E}"/>
              </a:ext>
            </a:extLst>
          </p:cNvPr>
          <p:cNvSpPr/>
          <p:nvPr/>
        </p:nvSpPr>
        <p:spPr>
          <a:xfrm>
            <a:off x="8078519" y="1683468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01F60-F8BB-DB17-81AF-03C3A8C58DE8}"/>
              </a:ext>
            </a:extLst>
          </p:cNvPr>
          <p:cNvSpPr/>
          <p:nvPr/>
        </p:nvSpPr>
        <p:spPr>
          <a:xfrm>
            <a:off x="10122598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포물선 형태로 이동하는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지속 생성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C52F6F-2A6D-ECFF-F735-C2298711DBF9}"/>
              </a:ext>
            </a:extLst>
          </p:cNvPr>
          <p:cNvSpPr/>
          <p:nvPr/>
        </p:nvSpPr>
        <p:spPr>
          <a:xfrm>
            <a:off x="10113889" y="3528995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이동 방해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91E1BDF-80B3-793A-6DAE-C7762C17B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474" y="4908390"/>
            <a:ext cx="2056891" cy="136642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904DD7-A5F5-9ABA-06F7-FD60C87F28E3}"/>
              </a:ext>
            </a:extLst>
          </p:cNvPr>
          <p:cNvSpPr/>
          <p:nvPr/>
        </p:nvSpPr>
        <p:spPr>
          <a:xfrm>
            <a:off x="6192364" y="4909891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변신 해제 시 원래 형태로 다시 돌아옴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E2C00-1FF3-5A6B-5D62-73A4BE21028A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Arial"/>
                <a:ea typeface="맑은 고딕"/>
                <a:cs typeface="Arial"/>
              </a:rPr>
              <a:t>힐다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베르그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위대한 지미 중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택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3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57F120-1132-41EC-74D5-EFD2CBBA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763" y="2005141"/>
            <a:ext cx="2048181" cy="13493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C7E95-0642-5095-DE53-DE4ACCB0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70" y="5345998"/>
            <a:ext cx="2048181" cy="136642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5C5FC9B-42C1-9310-A538-0B908B22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74" y="3428477"/>
            <a:ext cx="2055915" cy="13264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4D56956-49E2-1E55-1E0F-FC201E9E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0" y="3418925"/>
            <a:ext cx="2048181" cy="13397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39780A-172B-D151-4F85-BA3ECB02E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30" y="2005473"/>
            <a:ext cx="2048182" cy="13664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21C673-D008-FC8A-3DFD-A325F14C7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370" y="3428477"/>
            <a:ext cx="2048182" cy="133978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위대한 지미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(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공중전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20736B4-57B1-43EB-F56A-B2DA5F0C4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370" y="1997630"/>
            <a:ext cx="2048181" cy="13664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ADF198-1375-C34B-CDBB-0EB6826C5101}"/>
              </a:ext>
            </a:extLst>
          </p:cNvPr>
          <p:cNvSpPr/>
          <p:nvPr/>
        </p:nvSpPr>
        <p:spPr>
          <a:xfrm>
            <a:off x="2192511" y="200871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2A47F-033B-1D23-95B3-45221D00CC44}"/>
              </a:ext>
            </a:extLst>
          </p:cNvPr>
          <p:cNvSpPr/>
          <p:nvPr/>
        </p:nvSpPr>
        <p:spPr>
          <a:xfrm>
            <a:off x="2183802" y="3418928"/>
            <a:ext cx="1791018" cy="13397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직선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500368-5851-A80B-5963-4A311FFBF218}"/>
              </a:ext>
            </a:extLst>
          </p:cNvPr>
          <p:cNvSpPr/>
          <p:nvPr/>
        </p:nvSpPr>
        <p:spPr>
          <a:xfrm>
            <a:off x="6126698" y="2010067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페이즈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진입 전    플레이어 이동 방해 패턴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660EDC-3864-021F-CF82-CB887FFAA26F}"/>
              </a:ext>
            </a:extLst>
          </p:cNvPr>
          <p:cNvSpPr/>
          <p:nvPr/>
        </p:nvSpPr>
        <p:spPr>
          <a:xfrm>
            <a:off x="6126698" y="3418926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포물선 형태의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직선 형태의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공격 방해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13FFA4-6C1B-8B85-F9C9-803631571110}"/>
              </a:ext>
            </a:extLst>
          </p:cNvPr>
          <p:cNvSpPr/>
          <p:nvPr/>
        </p:nvSpPr>
        <p:spPr>
          <a:xfrm>
            <a:off x="153034" y="160251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0338E7-77F8-D15B-15E8-071E509D014E}"/>
              </a:ext>
            </a:extLst>
          </p:cNvPr>
          <p:cNvSpPr/>
          <p:nvPr/>
        </p:nvSpPr>
        <p:spPr>
          <a:xfrm>
            <a:off x="8024574" y="1599528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311C7F-BEEF-DAD5-CE9C-39627D46FE90}"/>
              </a:ext>
            </a:extLst>
          </p:cNvPr>
          <p:cNvSpPr/>
          <p:nvPr/>
        </p:nvSpPr>
        <p:spPr>
          <a:xfrm>
            <a:off x="10068653" y="200871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이동 방해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지속적으로 플레이어를 추적하는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29DCCE-A27D-0C2D-65E2-27CB28F479E5}"/>
              </a:ext>
            </a:extLst>
          </p:cNvPr>
          <p:cNvSpPr/>
          <p:nvPr/>
        </p:nvSpPr>
        <p:spPr>
          <a:xfrm>
            <a:off x="10068653" y="3420065"/>
            <a:ext cx="1791018" cy="1326458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일정 시간동안 전방위 공격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DDCC44-E49F-F9FE-7386-4B5F27C4ACB8}"/>
              </a:ext>
            </a:extLst>
          </p:cNvPr>
          <p:cNvSpPr/>
          <p:nvPr/>
        </p:nvSpPr>
        <p:spPr>
          <a:xfrm>
            <a:off x="4090238" y="160251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2B0B7C-F9BE-D3F5-C87F-24F163C682B6}"/>
              </a:ext>
            </a:extLst>
          </p:cNvPr>
          <p:cNvSpPr/>
          <p:nvPr/>
        </p:nvSpPr>
        <p:spPr>
          <a:xfrm>
            <a:off x="4096079" y="4941796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4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25D7FD-4329-EE47-59D6-682F82FD54C0}"/>
              </a:ext>
            </a:extLst>
          </p:cNvPr>
          <p:cNvSpPr/>
          <p:nvPr/>
        </p:nvSpPr>
        <p:spPr>
          <a:xfrm>
            <a:off x="6135551" y="5358435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일정 위치를 공전하는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이동 방해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B9646-6EC3-4DC3-EDFC-CBD2DD754768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Arial"/>
                <a:ea typeface="맑은 고딕"/>
                <a:cs typeface="Arial"/>
              </a:rPr>
              <a:t>힐다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베르그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위대한 지미 중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택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4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Ending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7417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특정 보스 처치 시 프로젝트 종료를 위한 레벨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특정 보스 처치 후 엔딩 레벨로 </a:t>
            </a:r>
            <a:r>
              <a:rPr lang="en-US" altLang="ko-KR" sz="1500" dirty="0" err="1">
                <a:latin typeface="Arial"/>
                <a:ea typeface="맑은 고딕"/>
                <a:cs typeface="Arial"/>
              </a:rPr>
              <a:t>ChangeLevel</a:t>
            </a:r>
            <a:r>
              <a:rPr lang="en-US" altLang="ko-KR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 </a:t>
            </a:r>
            <a:r>
              <a:rPr lang="ko-KR" altLang="en-US" sz="1500" dirty="0" err="1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컷씬이</a:t>
            </a: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끝날 시 프로젝트 종료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7E8D852-BFAF-8969-EBCC-B5461871CB88}"/>
              </a:ext>
            </a:extLst>
          </p:cNvPr>
          <p:cNvGrpSpPr/>
          <p:nvPr/>
        </p:nvGrpSpPr>
        <p:grpSpPr>
          <a:xfrm>
            <a:off x="3642840" y="2577379"/>
            <a:ext cx="4744439" cy="4076325"/>
            <a:chOff x="3591856" y="2157699"/>
            <a:chExt cx="4744439" cy="40763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B9D7DA-5B7E-4066-DCFE-38CABFEAD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1857" y="2157699"/>
              <a:ext cx="1524998" cy="97949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DB50544-5B61-D4DE-37B9-C88F35B0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8900" y="2158914"/>
              <a:ext cx="1524998" cy="97949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C2B872-5C07-5DB4-FD5C-26B6E509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9191" y="2157699"/>
              <a:ext cx="1525481" cy="9794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FC7069-88D6-9CD2-6A3B-72A5F31E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1856" y="4218247"/>
              <a:ext cx="1524999" cy="9855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39612C-B9E3-6291-6482-439509A0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8900" y="3190293"/>
              <a:ext cx="1525482" cy="9748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671DEB-9F73-8C30-5810-D26B5A748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9190" y="3187973"/>
              <a:ext cx="1525482" cy="97485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0C73EE-EE67-A613-46EC-4BFE86F2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1856" y="3187973"/>
              <a:ext cx="1524998" cy="97949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C3A628-45E0-9739-9353-52746180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8900" y="4216573"/>
              <a:ext cx="1524998" cy="97485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4429B2B-985C-5581-7AAA-5FD5E550A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07566" y="4211934"/>
              <a:ext cx="1528729" cy="97949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A209D28-E1F4-6811-6A9E-29C527C4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1856" y="5248521"/>
              <a:ext cx="1524999" cy="98550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C52C60-D508-A818-2907-536B674C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98900" y="5249044"/>
              <a:ext cx="1524998" cy="97485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B45C6B-9317-DCCF-FC3C-1E3F496B9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05943" y="5244406"/>
              <a:ext cx="1510873" cy="979496"/>
            </a:xfrm>
            <a:prstGeom prst="rect">
              <a:avLst/>
            </a:prstGeom>
          </p:spPr>
        </p:pic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7C899A7-E505-1916-9218-1A7C6510907C}"/>
              </a:ext>
            </a:extLst>
          </p:cNvPr>
          <p:cNvSpPr/>
          <p:nvPr/>
        </p:nvSpPr>
        <p:spPr>
          <a:xfrm>
            <a:off x="3216802" y="3922991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FF643376-F9A1-C279-3CF3-431887035222}"/>
              </a:ext>
            </a:extLst>
          </p:cNvPr>
          <p:cNvSpPr/>
          <p:nvPr/>
        </p:nvSpPr>
        <p:spPr>
          <a:xfrm>
            <a:off x="8580215" y="3922991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A4842E-76F9-6622-31C9-05BBFA3EE7DF}"/>
              </a:ext>
            </a:extLst>
          </p:cNvPr>
          <p:cNvSpPr/>
          <p:nvPr/>
        </p:nvSpPr>
        <p:spPr>
          <a:xfrm>
            <a:off x="1124980" y="3294608"/>
            <a:ext cx="1812362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특정 보스 처치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1B87F6-1A66-7084-29AC-43EE6D059542}"/>
              </a:ext>
            </a:extLst>
          </p:cNvPr>
          <p:cNvSpPr/>
          <p:nvPr/>
        </p:nvSpPr>
        <p:spPr>
          <a:xfrm>
            <a:off x="4756279" y="2073660"/>
            <a:ext cx="1126546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엔딩씬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2F505E-3E1A-CB97-35D9-25EE764F06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7071" y="3720707"/>
            <a:ext cx="2048181" cy="13664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AC0DD8-B1BA-0882-B5A2-A44CAAA0F4C6}"/>
              </a:ext>
            </a:extLst>
          </p:cNvPr>
          <p:cNvSpPr/>
          <p:nvPr/>
        </p:nvSpPr>
        <p:spPr>
          <a:xfrm>
            <a:off x="5891013" y="2073660"/>
            <a:ext cx="1510873" cy="339498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오프닝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씬과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유사함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9E9681-352D-52AD-7233-E6ED352E6F04}"/>
              </a:ext>
            </a:extLst>
          </p:cNvPr>
          <p:cNvSpPr/>
          <p:nvPr/>
        </p:nvSpPr>
        <p:spPr>
          <a:xfrm>
            <a:off x="9065432" y="4064423"/>
            <a:ext cx="1812362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프로젝트 종료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658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Opening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7417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프로젝트 시작 시 </a:t>
            </a:r>
            <a:r>
              <a:rPr lang="en-US" altLang="ko-KR" sz="1500" dirty="0" err="1">
                <a:latin typeface="Arial"/>
                <a:ea typeface="맑은 고딕"/>
                <a:cs typeface="Arial"/>
              </a:rPr>
              <a:t>ChangeLevel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로 진입하는 레벨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/>
                <a:ea typeface="맑은 고딕"/>
                <a:cs typeface="Arial"/>
              </a:rPr>
              <a:t>1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번과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2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번으로 나뉘며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2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번 오프닝이 끝나면 대기실 레벨로 이동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5D8843-D89C-B7F8-9F85-55701757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9" y="3675529"/>
            <a:ext cx="1889617" cy="1090749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D7E8D852-BFAF-8969-EBCC-B5461871CB88}"/>
              </a:ext>
            </a:extLst>
          </p:cNvPr>
          <p:cNvGrpSpPr/>
          <p:nvPr/>
        </p:nvGrpSpPr>
        <p:grpSpPr>
          <a:xfrm>
            <a:off x="2492501" y="2525128"/>
            <a:ext cx="4744439" cy="4076325"/>
            <a:chOff x="3591856" y="2157699"/>
            <a:chExt cx="4744439" cy="40763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B9D7DA-5B7E-4066-DCFE-38CABFEAD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1857" y="2157699"/>
              <a:ext cx="1524998" cy="97949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DB50544-5B61-D4DE-37B9-C88F35B0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8900" y="2158914"/>
              <a:ext cx="1524998" cy="97949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C2B872-5C07-5DB4-FD5C-26B6E509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9191" y="2157699"/>
              <a:ext cx="1525481" cy="9794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FC7069-88D6-9CD2-6A3B-72A5F31E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1856" y="4218247"/>
              <a:ext cx="1524999" cy="9855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39612C-B9E3-6291-6482-439509A0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98900" y="3190293"/>
              <a:ext cx="1525482" cy="9748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671DEB-9F73-8C30-5810-D26B5A748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9190" y="3187973"/>
              <a:ext cx="1525482" cy="97485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0C73EE-EE67-A613-46EC-4BFE86F2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1856" y="3187973"/>
              <a:ext cx="1524998" cy="97949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C3A628-45E0-9739-9353-52746180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98900" y="4216573"/>
              <a:ext cx="1524998" cy="97485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4429B2B-985C-5581-7AAA-5FD5E550A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07566" y="4211934"/>
              <a:ext cx="1528729" cy="97949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A209D28-E1F4-6811-6A9E-29C527C4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91856" y="5248521"/>
              <a:ext cx="1524999" cy="98550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C52C60-D508-A818-2907-536B674C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98900" y="5249044"/>
              <a:ext cx="1524998" cy="97485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B45C6B-9317-DCCF-FC3C-1E3F496B9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05943" y="5244406"/>
              <a:ext cx="1510873" cy="979496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6D0031B-ED54-0602-8504-2FD73FCA0C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3117" y="3675530"/>
            <a:ext cx="1880157" cy="1090748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7C899A7-E505-1916-9218-1A7C6510907C}"/>
              </a:ext>
            </a:extLst>
          </p:cNvPr>
          <p:cNvSpPr/>
          <p:nvPr/>
        </p:nvSpPr>
        <p:spPr>
          <a:xfrm>
            <a:off x="2146393" y="3908329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FF643376-F9A1-C279-3CF3-431887035222}"/>
              </a:ext>
            </a:extLst>
          </p:cNvPr>
          <p:cNvSpPr/>
          <p:nvPr/>
        </p:nvSpPr>
        <p:spPr>
          <a:xfrm>
            <a:off x="7300876" y="3914024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42B9E936-950A-7A02-A057-7F6FB7F2FED7}"/>
              </a:ext>
            </a:extLst>
          </p:cNvPr>
          <p:cNvSpPr/>
          <p:nvPr/>
        </p:nvSpPr>
        <p:spPr>
          <a:xfrm>
            <a:off x="9558724" y="3908329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403BE5-2B4E-8B42-AA8E-B0CC7602560A}"/>
              </a:ext>
            </a:extLst>
          </p:cNvPr>
          <p:cNvSpPr/>
          <p:nvPr/>
        </p:nvSpPr>
        <p:spPr>
          <a:xfrm>
            <a:off x="10283841" y="3285900"/>
            <a:ext cx="113147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대기실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A4842E-76F9-6622-31C9-05BBFA3EE7DF}"/>
              </a:ext>
            </a:extLst>
          </p:cNvPr>
          <p:cNvSpPr/>
          <p:nvPr/>
        </p:nvSpPr>
        <p:spPr>
          <a:xfrm>
            <a:off x="591204" y="3274290"/>
            <a:ext cx="1126546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번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1B87F6-1A66-7084-29AC-43EE6D059542}"/>
              </a:ext>
            </a:extLst>
          </p:cNvPr>
          <p:cNvSpPr/>
          <p:nvPr/>
        </p:nvSpPr>
        <p:spPr>
          <a:xfrm>
            <a:off x="4298771" y="2129231"/>
            <a:ext cx="1126546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번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E78BDCA-24E1-7A83-D434-18BD73F07457}"/>
              </a:ext>
            </a:extLst>
          </p:cNvPr>
          <p:cNvSpPr/>
          <p:nvPr/>
        </p:nvSpPr>
        <p:spPr>
          <a:xfrm>
            <a:off x="7997455" y="3285900"/>
            <a:ext cx="113147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로딩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CD50C9D-D286-652E-ECEF-AE1AB6D470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04832" y="3672429"/>
            <a:ext cx="1889499" cy="10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 err="1">
                <a:solidFill>
                  <a:srgbClr val="00AFB3"/>
                </a:solidFill>
                <a:ea typeface="맑은 고딕"/>
              </a:rPr>
              <a:t>WaitingRoom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1087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오프닝 애니메이션 종료 후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진입되는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레벨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고대 주전자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(Elder Kettle) NPC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존재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튜토리얼 레벨과 필드 레벨로 이동 가능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C73F6C-BDFB-C9DB-F9DD-88ACC3F0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689" y="5376656"/>
            <a:ext cx="1215678" cy="12231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7D2017-E28C-FB82-61CA-A77652649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89" y="2278103"/>
            <a:ext cx="7465265" cy="432171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4C595A-2179-7F49-4C33-6EAAD207355E}"/>
              </a:ext>
            </a:extLst>
          </p:cNvPr>
          <p:cNvGrpSpPr/>
          <p:nvPr/>
        </p:nvGrpSpPr>
        <p:grpSpPr>
          <a:xfrm>
            <a:off x="3115681" y="3642753"/>
            <a:ext cx="1516675" cy="1363626"/>
            <a:chOff x="3467529" y="3832951"/>
            <a:chExt cx="1211997" cy="110842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DCA5D1-B723-CA49-4F5A-99E0F7081744}"/>
                </a:ext>
              </a:extLst>
            </p:cNvPr>
            <p:cNvSpPr/>
            <p:nvPr/>
          </p:nvSpPr>
          <p:spPr>
            <a:xfrm>
              <a:off x="3467529" y="3832951"/>
              <a:ext cx="1211997" cy="110842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B78D94-656E-C93E-194D-658846269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4671" y="3869532"/>
              <a:ext cx="1177712" cy="1035259"/>
            </a:xfrm>
            <a:prstGeom prst="rect">
              <a:avLst/>
            </a:prstGeom>
          </p:spPr>
        </p:pic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F3247F5-3A10-DE13-2141-92F29E5CCC92}"/>
              </a:ext>
            </a:extLst>
          </p:cNvPr>
          <p:cNvSpPr/>
          <p:nvPr/>
        </p:nvSpPr>
        <p:spPr>
          <a:xfrm rot="3109287">
            <a:off x="4388194" y="4934943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403BE5-2B4E-8B42-AA8E-B0CC7602560A}"/>
              </a:ext>
            </a:extLst>
          </p:cNvPr>
          <p:cNvSpPr/>
          <p:nvPr/>
        </p:nvSpPr>
        <p:spPr>
          <a:xfrm>
            <a:off x="3024047" y="3254224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튜토리얼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D531C4-92BB-013F-2361-450DD7869CB1}"/>
              </a:ext>
            </a:extLst>
          </p:cNvPr>
          <p:cNvGrpSpPr/>
          <p:nvPr/>
        </p:nvGrpSpPr>
        <p:grpSpPr>
          <a:xfrm>
            <a:off x="1452198" y="4693313"/>
            <a:ext cx="1473771" cy="1273617"/>
            <a:chOff x="1552641" y="5172869"/>
            <a:chExt cx="1211997" cy="11084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DE87600-0752-A1C5-8C6E-744BD74ADD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02" t="37678" r="53267"/>
            <a:stretch/>
          </p:blipFill>
          <p:spPr>
            <a:xfrm>
              <a:off x="1552641" y="5172869"/>
              <a:ext cx="1211997" cy="11084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63CB7F-7AC0-5C28-A912-704A7145A964}"/>
                </a:ext>
              </a:extLst>
            </p:cNvPr>
            <p:cNvSpPr/>
            <p:nvPr/>
          </p:nvSpPr>
          <p:spPr>
            <a:xfrm>
              <a:off x="1552641" y="5172869"/>
              <a:ext cx="1211997" cy="110842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A4842E-76F9-6622-31C9-05BBFA3EE7DF}"/>
              </a:ext>
            </a:extLst>
          </p:cNvPr>
          <p:cNvSpPr/>
          <p:nvPr/>
        </p:nvSpPr>
        <p:spPr>
          <a:xfrm>
            <a:off x="1552889" y="4301144"/>
            <a:ext cx="127890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필드이동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445543F-388B-3D49-949D-FC215B0B52A8}"/>
              </a:ext>
            </a:extLst>
          </p:cNvPr>
          <p:cNvSpPr/>
          <p:nvPr/>
        </p:nvSpPr>
        <p:spPr>
          <a:xfrm rot="8721609">
            <a:off x="1073001" y="5537001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144A01-08E4-9F87-A5A3-AB2D45739202}"/>
              </a:ext>
            </a:extLst>
          </p:cNvPr>
          <p:cNvSpPr/>
          <p:nvPr/>
        </p:nvSpPr>
        <p:spPr>
          <a:xfrm>
            <a:off x="5744301" y="4460859"/>
            <a:ext cx="2528842" cy="19397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1B87F6-1A66-7084-29AC-43EE6D059542}"/>
              </a:ext>
            </a:extLst>
          </p:cNvPr>
          <p:cNvSpPr/>
          <p:nvPr/>
        </p:nvSpPr>
        <p:spPr>
          <a:xfrm>
            <a:off x="6278766" y="4057445"/>
            <a:ext cx="1516675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NPC 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대화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96D23C-D3E1-AD8A-7D7B-D22198272268}"/>
              </a:ext>
            </a:extLst>
          </p:cNvPr>
          <p:cNvSpPr/>
          <p:nvPr/>
        </p:nvSpPr>
        <p:spPr>
          <a:xfrm>
            <a:off x="8427855" y="5371293"/>
            <a:ext cx="1215678" cy="12231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9C165C-05FF-1918-B60C-9434C6ADE650}"/>
              </a:ext>
            </a:extLst>
          </p:cNvPr>
          <p:cNvSpPr/>
          <p:nvPr/>
        </p:nvSpPr>
        <p:spPr>
          <a:xfrm>
            <a:off x="8135922" y="4986040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상호작용 액션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5AC3A05-2C5F-EB5F-1DC7-C82899AD8B3E}"/>
              </a:ext>
            </a:extLst>
          </p:cNvPr>
          <p:cNvSpPr/>
          <p:nvPr/>
        </p:nvSpPr>
        <p:spPr>
          <a:xfrm>
            <a:off x="8573111" y="2635736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6D48F29-DF87-7250-8F29-2A55D1283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527" y="2278103"/>
            <a:ext cx="2226450" cy="124636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87A0B31-59D6-D9A3-2FBB-9B6BD4616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528" y="3607359"/>
            <a:ext cx="2226450" cy="1246364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8CB7490-0730-496E-F9BA-64C3A4247FCB}"/>
              </a:ext>
            </a:extLst>
          </p:cNvPr>
          <p:cNvSpPr/>
          <p:nvPr/>
        </p:nvSpPr>
        <p:spPr>
          <a:xfrm>
            <a:off x="8570428" y="3845745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8A8B773-8FC3-6A2F-8C88-2559F149878D}"/>
              </a:ext>
            </a:extLst>
          </p:cNvPr>
          <p:cNvSpPr/>
          <p:nvPr/>
        </p:nvSpPr>
        <p:spPr>
          <a:xfrm>
            <a:off x="9049201" y="2287529"/>
            <a:ext cx="2226450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튜토리얼로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13FE564-B392-CFC7-B974-11ABD9C16AFF}"/>
              </a:ext>
            </a:extLst>
          </p:cNvPr>
          <p:cNvSpPr/>
          <p:nvPr/>
        </p:nvSpPr>
        <p:spPr>
          <a:xfrm>
            <a:off x="9049201" y="3599565"/>
            <a:ext cx="2226450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필드로 이동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17D3AEE-596B-4843-5086-B0E611EDF8CD}"/>
              </a:ext>
            </a:extLst>
          </p:cNvPr>
          <p:cNvCxnSpPr/>
          <p:nvPr/>
        </p:nvCxnSpPr>
        <p:spPr>
          <a:xfrm>
            <a:off x="8220293" y="5791547"/>
            <a:ext cx="297285" cy="65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Tutorial - Normal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10883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플레이어 캐릭터의 조작법에 대한 설명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테스트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레벨로써도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활용 가능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BE04C7-9BCC-7A6A-16B2-51C42D6F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98" y="2178474"/>
            <a:ext cx="3305133" cy="18502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275FEE-F93A-9D02-0427-DBAA15FC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66" y="2178474"/>
            <a:ext cx="3305133" cy="1850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27FF35-CC43-8B39-C63A-CA15FC307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99" y="4497614"/>
            <a:ext cx="3305133" cy="185021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C8142AC-C8EF-229A-EDC0-7FE0A3111A48}"/>
              </a:ext>
            </a:extLst>
          </p:cNvPr>
          <p:cNvGrpSpPr/>
          <p:nvPr/>
        </p:nvGrpSpPr>
        <p:grpSpPr>
          <a:xfrm>
            <a:off x="8711581" y="2178474"/>
            <a:ext cx="2490650" cy="2889915"/>
            <a:chOff x="500911" y="1810141"/>
            <a:chExt cx="3408767" cy="337425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7B5BE68-189A-A8DB-24A5-0BF562126B8E}"/>
                </a:ext>
              </a:extLst>
            </p:cNvPr>
            <p:cNvSpPr/>
            <p:nvPr/>
          </p:nvSpPr>
          <p:spPr>
            <a:xfrm>
              <a:off x="500911" y="2341694"/>
              <a:ext cx="3408615" cy="2842698"/>
            </a:xfrm>
            <a:prstGeom prst="rect">
              <a:avLst/>
            </a:prstGeom>
            <a:noFill/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Move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Duck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Jump (High, Low)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Holding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8 Way Aiming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Special Attack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Weapon Swap</a:t>
              </a:r>
            </a:p>
            <a:p>
              <a:pPr marL="400050" indent="-40005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2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Slap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239B65-C67C-EFDA-0E4A-D38DAA864C61}"/>
                </a:ext>
              </a:extLst>
            </p:cNvPr>
            <p:cNvSpPr/>
            <p:nvPr/>
          </p:nvSpPr>
          <p:spPr>
            <a:xfrm>
              <a:off x="501063" y="1810141"/>
              <a:ext cx="3408615" cy="534952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플레이어 조작</a:t>
              </a:r>
              <a:endPara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5CD8A-7667-583C-EC38-556780807BBD}"/>
              </a:ext>
            </a:extLst>
          </p:cNvPr>
          <p:cNvSpPr/>
          <p:nvPr/>
        </p:nvSpPr>
        <p:spPr>
          <a:xfrm>
            <a:off x="1640101" y="1980034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이동 및 점프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DFF3F2-22CD-4400-C026-8F1B89865359}"/>
              </a:ext>
            </a:extLst>
          </p:cNvPr>
          <p:cNvSpPr/>
          <p:nvPr/>
        </p:nvSpPr>
        <p:spPr>
          <a:xfrm>
            <a:off x="1640101" y="4327865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슬랩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DAFF59-2C47-B5FE-3DFF-61B6FC4036D8}"/>
              </a:ext>
            </a:extLst>
          </p:cNvPr>
          <p:cNvSpPr/>
          <p:nvPr/>
        </p:nvSpPr>
        <p:spPr>
          <a:xfrm>
            <a:off x="5356491" y="1980034"/>
            <a:ext cx="1699939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방향 공격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FB3DE2-8E60-C03C-C7D2-1D8FCDAF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066" y="4497614"/>
            <a:ext cx="3305132" cy="18502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743358-F86A-E9F3-B3F8-33ECD8968D29}"/>
              </a:ext>
            </a:extLst>
          </p:cNvPr>
          <p:cNvSpPr/>
          <p:nvPr/>
        </p:nvSpPr>
        <p:spPr>
          <a:xfrm>
            <a:off x="5208860" y="4327865"/>
            <a:ext cx="1993543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EX 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및 무기 </a:t>
            </a: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스왑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42C5AB-9F21-7B40-827F-4C049463F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98" y="5163628"/>
            <a:ext cx="1233551" cy="116677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FACA52-E177-1CBC-4464-C4EF78E674A1}"/>
              </a:ext>
            </a:extLst>
          </p:cNvPr>
          <p:cNvSpPr/>
          <p:nvPr/>
        </p:nvSpPr>
        <p:spPr>
          <a:xfrm>
            <a:off x="7858197" y="5163628"/>
            <a:ext cx="1233551" cy="11667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14F555-3BBB-279E-5F68-9A2630E021F6}"/>
              </a:ext>
            </a:extLst>
          </p:cNvPr>
          <p:cNvSpPr/>
          <p:nvPr/>
        </p:nvSpPr>
        <p:spPr>
          <a:xfrm>
            <a:off x="9117872" y="5163628"/>
            <a:ext cx="2084248" cy="1166778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Peashooter &lt;=&gt; Spread</a:t>
            </a:r>
          </a:p>
        </p:txBody>
      </p:sp>
    </p:spTree>
    <p:extLst>
      <p:ext uri="{BB962C8B-B14F-4D97-AF65-F5344CB8AC3E}">
        <p14:creationId xmlns:p14="http://schemas.microsoft.com/office/powerpoint/2010/main" val="183497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Field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17808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픽셀 충돌 형식의 맵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대기실 레벨과 보스 레벨로 이동 가능한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존재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특정 보스 클리어 시 맵 생성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(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이동 불가 지역으로 이동 가능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여유가 되면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NPC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배치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E5743-AC74-94F4-B40C-0DF62348B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9" y="2663784"/>
            <a:ext cx="2599452" cy="16782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832EA6-636D-EA59-BBC9-937077A20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965" y="2665970"/>
            <a:ext cx="2599453" cy="16773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F13FB0-5031-8E2C-A89F-21C3400C2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64" t="13192"/>
          <a:stretch/>
        </p:blipFill>
        <p:spPr>
          <a:xfrm>
            <a:off x="3340855" y="4680399"/>
            <a:ext cx="2599452" cy="1677322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415AAF6-CC4A-F74C-66A3-4F48A6A6B95F}"/>
              </a:ext>
            </a:extLst>
          </p:cNvPr>
          <p:cNvGrpSpPr/>
          <p:nvPr/>
        </p:nvGrpSpPr>
        <p:grpSpPr>
          <a:xfrm>
            <a:off x="494369" y="4682394"/>
            <a:ext cx="2599452" cy="1677322"/>
            <a:chOff x="562432" y="4784670"/>
            <a:chExt cx="2919848" cy="18404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7F61C0-51A2-E7FB-96A1-63028FDFA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432" y="4784670"/>
              <a:ext cx="2919848" cy="18404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62BF682-3EC9-286A-5AC4-33AD1A9D6FAC}"/>
                    </a:ext>
                  </a:extLst>
                </p14:cNvPr>
                <p14:cNvContentPartPr/>
                <p14:nvPr/>
              </p14:nvContentPartPr>
              <p14:xfrm>
                <a:off x="1994040" y="5163977"/>
                <a:ext cx="1467720" cy="11145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62BF682-3EC9-286A-5AC4-33AD1A9D6F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83932" y="5154498"/>
                  <a:ext cx="1487532" cy="1133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397F212-1822-8A2A-223E-985D9961CFFA}"/>
                    </a:ext>
                  </a:extLst>
                </p14:cNvPr>
                <p14:cNvContentPartPr/>
                <p14:nvPr/>
              </p14:nvContentPartPr>
              <p14:xfrm>
                <a:off x="1585800" y="5129417"/>
                <a:ext cx="365040" cy="19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397F212-1822-8A2A-223E-985D9961CF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5694" y="5119517"/>
                  <a:ext cx="384848" cy="39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479BA11-5762-1489-F509-6F4B3F721E5B}"/>
                    </a:ext>
                  </a:extLst>
                </p14:cNvPr>
                <p14:cNvContentPartPr/>
                <p14:nvPr/>
              </p14:nvContentPartPr>
              <p14:xfrm>
                <a:off x="1566720" y="5155337"/>
                <a:ext cx="972720" cy="1396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479BA11-5762-1489-F509-6F4B3F721E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57013" y="5145461"/>
                  <a:ext cx="992538" cy="1415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21E1332-AA74-82EE-9DD3-856FA4F892D8}"/>
                    </a:ext>
                  </a:extLst>
                </p14:cNvPr>
                <p14:cNvContentPartPr/>
                <p14:nvPr/>
              </p14:nvContentPartPr>
              <p14:xfrm>
                <a:off x="626760" y="6565097"/>
                <a:ext cx="1897920" cy="29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21E1332-AA74-82EE-9DD3-856FA4F892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6652" y="6555268"/>
                  <a:ext cx="1917732" cy="491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B662272-1771-7B5C-886F-93BD4C8F791A}"/>
                </a:ext>
              </a:extLst>
            </p:cNvPr>
            <p:cNvGrpSpPr/>
            <p:nvPr/>
          </p:nvGrpSpPr>
          <p:grpSpPr>
            <a:xfrm>
              <a:off x="625320" y="4821977"/>
              <a:ext cx="2851200" cy="1771560"/>
              <a:chOff x="625320" y="4821977"/>
              <a:chExt cx="2851200" cy="177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35D09BB3-7569-870D-FBA1-2D7AE3C78585}"/>
                      </a:ext>
                    </a:extLst>
                  </p14:cNvPr>
                  <p14:cNvContentPartPr/>
                  <p14:nvPr/>
                </p14:nvContentPartPr>
                <p14:xfrm>
                  <a:off x="1994040" y="5163977"/>
                  <a:ext cx="360" cy="36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35D09BB3-7569-870D-FBA1-2D7AE3C7858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985040" y="515533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C2C8F87B-B833-99A9-3DBF-273115ACDF04}"/>
                      </a:ext>
                    </a:extLst>
                  </p14:cNvPr>
                  <p14:cNvContentPartPr/>
                  <p14:nvPr/>
                </p14:nvContentPartPr>
                <p14:xfrm>
                  <a:off x="1994040" y="5163977"/>
                  <a:ext cx="360" cy="36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C2C8F87B-B833-99A9-3DBF-273115ACDF0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985040" y="515533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6002F671-630E-0BFB-871F-F90CC492076C}"/>
                      </a:ext>
                    </a:extLst>
                  </p14:cNvPr>
                  <p14:cNvContentPartPr/>
                  <p14:nvPr/>
                </p14:nvContentPartPr>
                <p14:xfrm>
                  <a:off x="625320" y="4860137"/>
                  <a:ext cx="30240" cy="168876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6002F671-630E-0BFB-871F-F90CC492076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15643" y="4850656"/>
                    <a:ext cx="49997" cy="1708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807BCC25-A8EC-B107-41BB-7502737C9DE4}"/>
                      </a:ext>
                    </a:extLst>
                  </p14:cNvPr>
                  <p14:cNvContentPartPr/>
                  <p14:nvPr/>
                </p14:nvContentPartPr>
                <p14:xfrm>
                  <a:off x="635760" y="4821977"/>
                  <a:ext cx="1262160" cy="2052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807BCC25-A8EC-B107-41BB-7502737C9DE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25650" y="4812506"/>
                    <a:ext cx="1281976" cy="39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A4D622B8-BB0A-131D-0EEC-74FE8A05A3E8}"/>
                      </a:ext>
                    </a:extLst>
                  </p14:cNvPr>
                  <p14:cNvContentPartPr/>
                  <p14:nvPr/>
                </p14:nvContentPartPr>
                <p14:xfrm>
                  <a:off x="2202840" y="4850417"/>
                  <a:ext cx="1218600" cy="2844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A4D622B8-BB0A-131D-0EEC-74FE8A05A3E8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193136" y="4840937"/>
                    <a:ext cx="1238411" cy="47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49FDA5D0-AD46-03F6-7C8C-DCE010330E54}"/>
                      </a:ext>
                    </a:extLst>
                  </p14:cNvPr>
                  <p14:cNvContentPartPr/>
                  <p14:nvPr/>
                </p14:nvContentPartPr>
                <p14:xfrm>
                  <a:off x="3457080" y="4859417"/>
                  <a:ext cx="19440" cy="74808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49FDA5D0-AD46-03F6-7C8C-DCE010330E5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446955" y="4849543"/>
                    <a:ext cx="39285" cy="767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226C87ED-98AA-DC84-2FD4-8A3CFD11E6B0}"/>
                      </a:ext>
                    </a:extLst>
                  </p14:cNvPr>
                  <p14:cNvContentPartPr/>
                  <p14:nvPr/>
                </p14:nvContentPartPr>
                <p14:xfrm>
                  <a:off x="3474360" y="5625497"/>
                  <a:ext cx="360" cy="180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226C87ED-98AA-DC84-2FD4-8A3CFD11E6B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465720" y="5616857"/>
                    <a:ext cx="1800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43FBE5CD-57C8-B082-EE7A-86A4DABFF793}"/>
                      </a:ext>
                    </a:extLst>
                  </p14:cNvPr>
                  <p14:cNvContentPartPr/>
                  <p14:nvPr/>
                </p14:nvContentPartPr>
                <p14:xfrm>
                  <a:off x="3074040" y="6380057"/>
                  <a:ext cx="383760" cy="21276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43FBE5CD-57C8-B082-EE7A-86A4DABFF79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63930" y="6370170"/>
                    <a:ext cx="403575" cy="2321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2A3EA042-5945-C986-7340-467AEF8C2801}"/>
                      </a:ext>
                    </a:extLst>
                  </p14:cNvPr>
                  <p14:cNvContentPartPr/>
                  <p14:nvPr/>
                </p14:nvContentPartPr>
                <p14:xfrm>
                  <a:off x="3134880" y="6483377"/>
                  <a:ext cx="316800" cy="11016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2A3EA042-5945-C986-7340-467AEF8C280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24765" y="6473901"/>
                    <a:ext cx="336625" cy="129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90A600C0-8001-5BB2-70AD-ED38B408DBFF}"/>
                      </a:ext>
                    </a:extLst>
                  </p14:cNvPr>
                  <p14:cNvContentPartPr/>
                  <p14:nvPr/>
                </p14:nvContentPartPr>
                <p14:xfrm>
                  <a:off x="3294360" y="6504977"/>
                  <a:ext cx="41400" cy="8028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90A600C0-8001-5BB2-70AD-ED38B408DBF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284213" y="6495532"/>
                    <a:ext cx="61288" cy="99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E92E222E-A0EA-0BCB-BA5A-B44FC4C38A63}"/>
                      </a:ext>
                    </a:extLst>
                  </p14:cNvPr>
                  <p14:cNvContentPartPr/>
                  <p14:nvPr/>
                </p14:nvContentPartPr>
                <p14:xfrm>
                  <a:off x="3373560" y="6444137"/>
                  <a:ext cx="49320" cy="9864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E92E222E-A0EA-0BCB-BA5A-B44FC4C38A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363453" y="6434630"/>
                    <a:ext cx="69129" cy="1180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341ED44B-066D-4664-C8DC-5EF5FF6C3398}"/>
                      </a:ext>
                    </a:extLst>
                  </p14:cNvPr>
                  <p14:cNvContentPartPr/>
                  <p14:nvPr/>
                </p14:nvContentPartPr>
                <p14:xfrm>
                  <a:off x="716760" y="4902977"/>
                  <a:ext cx="128160" cy="19368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341ED44B-066D-4664-C8DC-5EF5FF6C339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06653" y="4893095"/>
                    <a:ext cx="147970" cy="21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5EA8DD48-6B39-4642-2651-446BF11052C1}"/>
                      </a:ext>
                    </a:extLst>
                  </p14:cNvPr>
                  <p14:cNvContentPartPr/>
                  <p14:nvPr/>
                </p14:nvContentPartPr>
                <p14:xfrm>
                  <a:off x="828720" y="4989737"/>
                  <a:ext cx="260280" cy="39096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5EA8DD48-6B39-4642-2651-446BF11052C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18616" y="4979864"/>
                    <a:ext cx="280084" cy="4103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BBA0F65F-78EF-2E41-5029-A84E4B69DD97}"/>
                      </a:ext>
                    </a:extLst>
                  </p14:cNvPr>
                  <p14:cNvContentPartPr/>
                  <p14:nvPr/>
                </p14:nvContentPartPr>
                <p14:xfrm>
                  <a:off x="749880" y="4981097"/>
                  <a:ext cx="608760" cy="89748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BBA0F65F-78EF-2E41-5029-A84E4B69DD9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40172" y="4971621"/>
                    <a:ext cx="628580" cy="9168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8" name="잉크 47">
                    <a:extLst>
                      <a:ext uri="{FF2B5EF4-FFF2-40B4-BE49-F238E27FC236}">
                        <a16:creationId xmlns:a16="http://schemas.microsoft.com/office/drawing/2014/main" id="{B03D2618-99BE-0B4D-54A9-10861F8B248F}"/>
                      </a:ext>
                    </a:extLst>
                  </p14:cNvPr>
                  <p14:cNvContentPartPr/>
                  <p14:nvPr/>
                </p14:nvContentPartPr>
                <p14:xfrm>
                  <a:off x="957240" y="5547377"/>
                  <a:ext cx="479880" cy="564840"/>
                </p14:xfrm>
              </p:contentPart>
            </mc:Choice>
            <mc:Fallback xmlns="">
              <p:pic>
                <p:nvPicPr>
                  <p:cNvPr id="48" name="잉크 47">
                    <a:extLst>
                      <a:ext uri="{FF2B5EF4-FFF2-40B4-BE49-F238E27FC236}">
                        <a16:creationId xmlns:a16="http://schemas.microsoft.com/office/drawing/2014/main" id="{B03D2618-99BE-0B4D-54A9-10861F8B248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47537" y="5537502"/>
                    <a:ext cx="499690" cy="584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9" name="잉크 48">
                    <a:extLst>
                      <a:ext uri="{FF2B5EF4-FFF2-40B4-BE49-F238E27FC236}">
                        <a16:creationId xmlns:a16="http://schemas.microsoft.com/office/drawing/2014/main" id="{122E27AC-CE47-A240-E718-B7295B2C1654}"/>
                      </a:ext>
                    </a:extLst>
                  </p14:cNvPr>
                  <p14:cNvContentPartPr/>
                  <p14:nvPr/>
                </p14:nvContentPartPr>
                <p14:xfrm>
                  <a:off x="919080" y="5825657"/>
                  <a:ext cx="648720" cy="614520"/>
                </p14:xfrm>
              </p:contentPart>
            </mc:Choice>
            <mc:Fallback xmlns="">
              <p:pic>
                <p:nvPicPr>
                  <p:cNvPr id="49" name="잉크 48">
                    <a:extLst>
                      <a:ext uri="{FF2B5EF4-FFF2-40B4-BE49-F238E27FC236}">
                        <a16:creationId xmlns:a16="http://schemas.microsoft.com/office/drawing/2014/main" id="{122E27AC-CE47-A240-E718-B7295B2C165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08969" y="5816172"/>
                    <a:ext cx="668538" cy="633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B9CD51B9-AC48-59CF-C15B-27974D45F127}"/>
                      </a:ext>
                    </a:extLst>
                  </p14:cNvPr>
                  <p14:cNvContentPartPr/>
                  <p14:nvPr/>
                </p14:nvContentPartPr>
                <p14:xfrm>
                  <a:off x="1426320" y="6174137"/>
                  <a:ext cx="245520" cy="27720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B9CD51B9-AC48-59CF-C15B-27974D45F12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416628" y="6164660"/>
                    <a:ext cx="265307" cy="296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E6C9977A-9759-0214-22DD-76DA43CA2540}"/>
                      </a:ext>
                    </a:extLst>
                  </p14:cNvPr>
                  <p14:cNvContentPartPr/>
                  <p14:nvPr/>
                </p14:nvContentPartPr>
                <p14:xfrm>
                  <a:off x="1744920" y="6235337"/>
                  <a:ext cx="110160" cy="194400"/>
                </p14:xfrm>
              </p:contentPart>
            </mc:Choice>
            <mc:Fallback xmlns=""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E6C9977A-9759-0214-22DD-76DA43CA2540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735236" y="6225459"/>
                    <a:ext cx="129932" cy="2137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CBA00446-87C0-D08D-096C-C3C40C4F6B57}"/>
                      </a:ext>
                    </a:extLst>
                  </p14:cNvPr>
                  <p14:cNvContentPartPr/>
                  <p14:nvPr/>
                </p14:nvContentPartPr>
                <p14:xfrm>
                  <a:off x="1938600" y="6357017"/>
                  <a:ext cx="142920" cy="18000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CBA00446-87C0-D08D-096C-C3C40C4F6B57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928883" y="6347149"/>
                    <a:ext cx="162759" cy="199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6CE00E4D-79FA-E042-360C-5074C28B95E4}"/>
                      </a:ext>
                    </a:extLst>
                  </p14:cNvPr>
                  <p14:cNvContentPartPr/>
                  <p14:nvPr/>
                </p14:nvContentPartPr>
                <p14:xfrm>
                  <a:off x="2178360" y="6444137"/>
                  <a:ext cx="199440" cy="9000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6CE00E4D-79FA-E042-360C-5074C28B95E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168267" y="6434663"/>
                    <a:ext cx="219223" cy="1093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D8B175D2-FA1B-822D-2EC7-825B0643C382}"/>
                      </a:ext>
                    </a:extLst>
                  </p14:cNvPr>
                  <p14:cNvContentPartPr/>
                  <p14:nvPr/>
                </p14:nvContentPartPr>
                <p14:xfrm>
                  <a:off x="1570680" y="4833137"/>
                  <a:ext cx="223560" cy="25524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D8B175D2-FA1B-822D-2EC7-825B0643C382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560573" y="4823259"/>
                    <a:ext cx="243369" cy="2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46B386CB-AAB8-9B14-AA2E-4B9B7BF3AF36}"/>
                      </a:ext>
                    </a:extLst>
                  </p14:cNvPr>
                  <p14:cNvContentPartPr/>
                  <p14:nvPr/>
                </p14:nvContentPartPr>
                <p14:xfrm>
                  <a:off x="1814760" y="4981097"/>
                  <a:ext cx="66600" cy="12456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46B386CB-AAB8-9B14-AA2E-4B9B7BF3AF3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804669" y="4971637"/>
                    <a:ext cx="86378" cy="1438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483799A0-7F9B-3330-C9CA-547345C3ABFE}"/>
                      </a:ext>
                    </a:extLst>
                  </p14:cNvPr>
                  <p14:cNvContentPartPr/>
                  <p14:nvPr/>
                </p14:nvContentPartPr>
                <p14:xfrm>
                  <a:off x="2232000" y="4955177"/>
                  <a:ext cx="119520" cy="18468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483799A0-7F9B-3330-C9CA-547345C3ABF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21905" y="4945312"/>
                    <a:ext cx="139305" cy="204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644EAF6B-6114-9360-EC2A-098BB64F56BB}"/>
                      </a:ext>
                    </a:extLst>
                  </p14:cNvPr>
                  <p14:cNvContentPartPr/>
                  <p14:nvPr/>
                </p14:nvContentPartPr>
                <p14:xfrm>
                  <a:off x="2260800" y="5024657"/>
                  <a:ext cx="482760" cy="479520"/>
                </p14:xfrm>
              </p:contentPart>
            </mc:Choice>
            <mc:Fallback xmlns="">
              <p:pic>
                <p:nvPicPr>
                  <p:cNvPr id="59" name="잉크 58">
                    <a:extLst>
                      <a:ext uri="{FF2B5EF4-FFF2-40B4-BE49-F238E27FC236}">
                        <a16:creationId xmlns:a16="http://schemas.microsoft.com/office/drawing/2014/main" id="{644EAF6B-6114-9360-EC2A-098BB64F56B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50692" y="5014782"/>
                    <a:ext cx="502572" cy="4988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0" name="잉크 59">
                    <a:extLst>
                      <a:ext uri="{FF2B5EF4-FFF2-40B4-BE49-F238E27FC236}">
                        <a16:creationId xmlns:a16="http://schemas.microsoft.com/office/drawing/2014/main" id="{37087840-A438-437B-7A54-57B05E618B3B}"/>
                      </a:ext>
                    </a:extLst>
                  </p14:cNvPr>
                  <p14:cNvContentPartPr/>
                  <p14:nvPr/>
                </p14:nvContentPartPr>
                <p14:xfrm>
                  <a:off x="2530440" y="5181257"/>
                  <a:ext cx="483120" cy="492840"/>
                </p14:xfrm>
              </p:contentPart>
            </mc:Choice>
            <mc:Fallback xmlns="">
              <p:pic>
                <p:nvPicPr>
                  <p:cNvPr id="60" name="잉크 59">
                    <a:extLst>
                      <a:ext uri="{FF2B5EF4-FFF2-40B4-BE49-F238E27FC236}">
                        <a16:creationId xmlns:a16="http://schemas.microsoft.com/office/drawing/2014/main" id="{37087840-A438-437B-7A54-57B05E618B3B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520324" y="5171384"/>
                    <a:ext cx="502947" cy="5121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D34E2D50-D0BD-F410-C5FB-FF7BFDD29F79}"/>
                      </a:ext>
                    </a:extLst>
                  </p14:cNvPr>
                  <p14:cNvContentPartPr/>
                  <p14:nvPr/>
                </p14:nvContentPartPr>
                <p14:xfrm>
                  <a:off x="2601360" y="5521097"/>
                  <a:ext cx="368640" cy="37188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D34E2D50-D0BD-F410-C5FB-FF7BFDD29F79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591648" y="5511217"/>
                    <a:ext cx="388468" cy="391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C9708DEA-55AF-02BE-80E7-7BC6BA4FB3A5}"/>
                      </a:ext>
                    </a:extLst>
                  </p14:cNvPr>
                  <p14:cNvContentPartPr/>
                  <p14:nvPr/>
                </p14:nvContentPartPr>
                <p14:xfrm>
                  <a:off x="2610000" y="5782457"/>
                  <a:ext cx="351000" cy="33660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C9708DEA-55AF-02BE-80E7-7BC6BA4FB3A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99902" y="5772580"/>
                    <a:ext cx="370792" cy="3559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45BC9D19-113B-C935-C20F-80DF5A06961A}"/>
                      </a:ext>
                    </a:extLst>
                  </p14:cNvPr>
                  <p14:cNvContentPartPr/>
                  <p14:nvPr/>
                </p14:nvContentPartPr>
                <p14:xfrm>
                  <a:off x="2603520" y="6121937"/>
                  <a:ext cx="360" cy="36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45BC9D19-113B-C935-C20F-80DF5A06961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594520" y="611329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DA5323F7-C5A3-D472-7148-22F0237F9D2E}"/>
                      </a:ext>
                    </a:extLst>
                  </p14:cNvPr>
                  <p14:cNvContentPartPr/>
                  <p14:nvPr/>
                </p14:nvContentPartPr>
                <p14:xfrm>
                  <a:off x="2934000" y="5965337"/>
                  <a:ext cx="88200" cy="14688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DA5323F7-C5A3-D472-7148-22F0237F9D2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924290" y="5955466"/>
                    <a:ext cx="108025" cy="1662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9D359ACF-8BA4-FDBD-8232-AB9D5ECBAAF2}"/>
                      </a:ext>
                    </a:extLst>
                  </p14:cNvPr>
                  <p14:cNvContentPartPr/>
                  <p14:nvPr/>
                </p14:nvContentPartPr>
                <p14:xfrm>
                  <a:off x="3026880" y="4911257"/>
                  <a:ext cx="195480" cy="33588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9D359ACF-8BA4-FDBD-8232-AB9D5ECBAAF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017167" y="4901773"/>
                    <a:ext cx="215311" cy="355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B730D740-FB04-646A-E99F-8D7ED1030C09}"/>
                      </a:ext>
                    </a:extLst>
                  </p14:cNvPr>
                  <p14:cNvContentPartPr/>
                  <p14:nvPr/>
                </p14:nvContentPartPr>
                <p14:xfrm>
                  <a:off x="3209040" y="5085497"/>
                  <a:ext cx="152280" cy="29340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B730D740-FB04-646A-E99F-8D7ED1030C0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99346" y="5075625"/>
                    <a:ext cx="172072" cy="312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67" name="잉크 66">
                    <a:extLst>
                      <a:ext uri="{FF2B5EF4-FFF2-40B4-BE49-F238E27FC236}">
                        <a16:creationId xmlns:a16="http://schemas.microsoft.com/office/drawing/2014/main" id="{B9850295-5798-5589-A7B1-99A1C28EEC03}"/>
                      </a:ext>
                    </a:extLst>
                  </p14:cNvPr>
                  <p14:cNvContentPartPr/>
                  <p14:nvPr/>
                </p14:nvContentPartPr>
                <p14:xfrm>
                  <a:off x="3399120" y="5242457"/>
                  <a:ext cx="51120" cy="158760"/>
                </p14:xfrm>
              </p:contentPart>
            </mc:Choice>
            <mc:Fallback xmlns="">
              <p:pic>
                <p:nvPicPr>
                  <p:cNvPr id="67" name="잉크 66">
                    <a:extLst>
                      <a:ext uri="{FF2B5EF4-FFF2-40B4-BE49-F238E27FC236}">
                        <a16:creationId xmlns:a16="http://schemas.microsoft.com/office/drawing/2014/main" id="{B9850295-5798-5589-A7B1-99A1C28EEC03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88977" y="5232979"/>
                    <a:ext cx="71000" cy="1781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176FE67D-7E26-E566-5F62-B46D45AC2A28}"/>
                      </a:ext>
                    </a:extLst>
                  </p14:cNvPr>
                  <p14:cNvContentPartPr/>
                  <p14:nvPr/>
                </p14:nvContentPartPr>
                <p14:xfrm>
                  <a:off x="3422520" y="5494817"/>
                  <a:ext cx="360" cy="900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176FE67D-7E26-E566-5F62-B46D45AC2A28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413520" y="5485426"/>
                    <a:ext cx="18000" cy="28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F8443675-FD6A-E4E8-D673-AD79775F6150}"/>
                      </a:ext>
                    </a:extLst>
                  </p14:cNvPr>
                  <p14:cNvContentPartPr/>
                  <p14:nvPr/>
                </p14:nvContentPartPr>
                <p14:xfrm>
                  <a:off x="2783160" y="4902977"/>
                  <a:ext cx="73440" cy="10008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F8443675-FD6A-E4E8-D673-AD79775F615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773072" y="4893127"/>
                    <a:ext cx="93212" cy="1193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EE310043-1C21-81F7-A1CD-0FE329F8E62F}"/>
                      </a:ext>
                    </a:extLst>
                  </p14:cNvPr>
                  <p14:cNvContentPartPr/>
                  <p14:nvPr/>
                </p14:nvContentPartPr>
                <p14:xfrm>
                  <a:off x="801000" y="5311937"/>
                  <a:ext cx="627480" cy="80100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EE310043-1C21-81F7-A1CD-0FE329F8E62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90892" y="5302063"/>
                    <a:ext cx="647291" cy="820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1A46EDB7-0859-371F-427D-D4A2CA97BED8}"/>
                      </a:ext>
                    </a:extLst>
                  </p14:cNvPr>
                  <p14:cNvContentPartPr/>
                  <p14:nvPr/>
                </p14:nvContentPartPr>
                <p14:xfrm>
                  <a:off x="673920" y="5468897"/>
                  <a:ext cx="223560" cy="28116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1A46EDB7-0859-371F-427D-D4A2CA97BED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63813" y="5459420"/>
                    <a:ext cx="243369" cy="300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BDB3786B-1D1D-D1C5-EAE1-1EC140C73116}"/>
                      </a:ext>
                    </a:extLst>
                  </p14:cNvPr>
                  <p14:cNvContentPartPr/>
                  <p14:nvPr/>
                </p14:nvContentPartPr>
                <p14:xfrm>
                  <a:off x="762120" y="4859417"/>
                  <a:ext cx="282960" cy="4392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BDB3786B-1D1D-D1C5-EAE1-1EC140C73116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52419" y="4849543"/>
                    <a:ext cx="302767" cy="4585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8A7A58FD-81C4-B0A0-DAC9-AACE3BA01D6F}"/>
                      </a:ext>
                    </a:extLst>
                  </p14:cNvPr>
                  <p14:cNvContentPartPr/>
                  <p14:nvPr/>
                </p14:nvContentPartPr>
                <p14:xfrm>
                  <a:off x="766080" y="6261257"/>
                  <a:ext cx="148680" cy="16488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8A7A58FD-81C4-B0A0-DAC9-AACE3BA01D6F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56383" y="6251396"/>
                    <a:ext cx="168477" cy="184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D5E87931-80FF-87FA-1CF6-EAEF55F3ADEC}"/>
                      </a:ext>
                    </a:extLst>
                  </p14:cNvPr>
                  <p14:cNvContentPartPr/>
                  <p14:nvPr/>
                </p14:nvContentPartPr>
                <p14:xfrm>
                  <a:off x="1196280" y="5973977"/>
                  <a:ext cx="528120" cy="44712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D5E87931-80FF-87FA-1CF6-EAEF55F3ADE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86171" y="5964102"/>
                    <a:ext cx="547935" cy="466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85F38F89-C52D-4C88-21B0-7FD4B4F986E3}"/>
                      </a:ext>
                    </a:extLst>
                  </p14:cNvPr>
                  <p14:cNvContentPartPr/>
                  <p14:nvPr/>
                </p14:nvContentPartPr>
                <p14:xfrm>
                  <a:off x="1257480" y="5669057"/>
                  <a:ext cx="336240" cy="28152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85F38F89-C52D-4C88-21B0-7FD4B4F986E3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247377" y="5659186"/>
                    <a:ext cx="356043" cy="300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B7682917-CAE8-206F-EEEC-4BCF7DB8BFDE}"/>
                      </a:ext>
                    </a:extLst>
                  </p14:cNvPr>
                  <p14:cNvContentPartPr/>
                  <p14:nvPr/>
                </p14:nvContentPartPr>
                <p14:xfrm>
                  <a:off x="1851840" y="6243617"/>
                  <a:ext cx="159840" cy="20520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B7682917-CAE8-206F-EEEC-4BCF7DB8BFDE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841749" y="6234146"/>
                    <a:ext cx="179618" cy="224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CA709539-6A5C-4B17-ABCE-B0B98EC982E0}"/>
                      </a:ext>
                    </a:extLst>
                  </p14:cNvPr>
                  <p14:cNvContentPartPr/>
                  <p14:nvPr/>
                </p14:nvContentPartPr>
                <p14:xfrm>
                  <a:off x="1574280" y="6261257"/>
                  <a:ext cx="211320" cy="22392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CA709539-6A5C-4B17-ABCE-B0B98EC982E0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564159" y="6251384"/>
                    <a:ext cx="231157" cy="243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6B0AF65D-C73B-9412-31EC-8F04CAA1C934}"/>
                      </a:ext>
                    </a:extLst>
                  </p14:cNvPr>
                  <p14:cNvContentPartPr/>
                  <p14:nvPr/>
                </p14:nvContentPartPr>
                <p14:xfrm>
                  <a:off x="2534760" y="5712617"/>
                  <a:ext cx="443880" cy="32220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6B0AF65D-C73B-9412-31EC-8F04CAA1C934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524653" y="5702746"/>
                    <a:ext cx="463689" cy="341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91E87F02-6F27-FC2B-9467-43B8B54A2AC0}"/>
                      </a:ext>
                    </a:extLst>
                  </p14:cNvPr>
                  <p14:cNvContentPartPr/>
                  <p14:nvPr/>
                </p14:nvContentPartPr>
                <p14:xfrm>
                  <a:off x="2355840" y="5260097"/>
                  <a:ext cx="448560" cy="34200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91E87F02-6F27-FC2B-9467-43B8B54A2AC0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345737" y="5250224"/>
                    <a:ext cx="468361" cy="361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2F15EB2A-0635-77A5-9553-867F079FA841}"/>
                      </a:ext>
                    </a:extLst>
                  </p14:cNvPr>
                  <p14:cNvContentPartPr/>
                  <p14:nvPr/>
                </p14:nvContentPartPr>
                <p14:xfrm>
                  <a:off x="2644560" y="5451617"/>
                  <a:ext cx="255600" cy="23220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2F15EB2A-0635-77A5-9553-867F079FA841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634854" y="5441745"/>
                    <a:ext cx="275417" cy="251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7D642317-A9CA-1B9B-3BC1-F65EB803FB77}"/>
                      </a:ext>
                    </a:extLst>
                  </p14:cNvPr>
                  <p14:cNvContentPartPr/>
                  <p14:nvPr/>
                </p14:nvContentPartPr>
                <p14:xfrm>
                  <a:off x="2309040" y="4920257"/>
                  <a:ext cx="303840" cy="29664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7D642317-A9CA-1B9B-3BC1-F65EB803FB77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298925" y="4910395"/>
                    <a:ext cx="323664" cy="315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2AEE713C-0006-82F9-329B-3BB1D6956384}"/>
                      </a:ext>
                    </a:extLst>
                  </p14:cNvPr>
                  <p14:cNvContentPartPr/>
                  <p14:nvPr/>
                </p14:nvContentPartPr>
                <p14:xfrm>
                  <a:off x="2084040" y="4998737"/>
                  <a:ext cx="75600" cy="12420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2AEE713C-0006-82F9-329B-3BB1D695638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074337" y="4988880"/>
                    <a:ext cx="95410" cy="14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ED06149B-E5BC-FCD3-1DB0-ED74707E2EEA}"/>
                      </a:ext>
                    </a:extLst>
                  </p14:cNvPr>
                  <p14:cNvContentPartPr/>
                  <p14:nvPr/>
                </p14:nvContentPartPr>
                <p14:xfrm>
                  <a:off x="1685880" y="4876337"/>
                  <a:ext cx="186840" cy="15300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ED06149B-E5BC-FCD3-1DB0-ED74707E2EEA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675770" y="4866849"/>
                    <a:ext cx="206656" cy="1723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BE23C1A2-4B8F-1430-A449-FA9D7EF49B71}"/>
                      </a:ext>
                    </a:extLst>
                  </p14:cNvPr>
                  <p14:cNvContentPartPr/>
                  <p14:nvPr/>
                </p14:nvContentPartPr>
                <p14:xfrm>
                  <a:off x="1680480" y="5033657"/>
                  <a:ext cx="360" cy="36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BE23C1A2-4B8F-1430-A449-FA9D7EF49B7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671840" y="502465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E41625F0-2C8F-533D-1113-2FBBEEDB00BA}"/>
                      </a:ext>
                    </a:extLst>
                  </p14:cNvPr>
                  <p14:cNvContentPartPr/>
                  <p14:nvPr/>
                </p14:nvContentPartPr>
                <p14:xfrm>
                  <a:off x="1329840" y="4893977"/>
                  <a:ext cx="281160" cy="31068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E41625F0-2C8F-533D-1113-2FBBEEDB00BA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1320145" y="4884108"/>
                    <a:ext cx="300954" cy="3300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6B5208B7-FEB0-CDAF-E039-C738D60114BA}"/>
                      </a:ext>
                    </a:extLst>
                  </p14:cNvPr>
                  <p14:cNvContentPartPr/>
                  <p14:nvPr/>
                </p14:nvContentPartPr>
                <p14:xfrm>
                  <a:off x="1227600" y="4868057"/>
                  <a:ext cx="78840" cy="10404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6B5208B7-FEB0-CDAF-E039-C738D60114BA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1217492" y="4858205"/>
                    <a:ext cx="98651" cy="123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94" name="잉크 93">
                    <a:extLst>
                      <a:ext uri="{FF2B5EF4-FFF2-40B4-BE49-F238E27FC236}">
                        <a16:creationId xmlns:a16="http://schemas.microsoft.com/office/drawing/2014/main" id="{4FA5C3CB-09B9-567C-6E70-908BA1F582E5}"/>
                      </a:ext>
                    </a:extLst>
                  </p14:cNvPr>
                  <p14:cNvContentPartPr/>
                  <p14:nvPr/>
                </p14:nvContentPartPr>
                <p14:xfrm>
                  <a:off x="2732040" y="4955177"/>
                  <a:ext cx="298800" cy="319320"/>
                </p14:xfrm>
              </p:contentPart>
            </mc:Choice>
            <mc:Fallback xmlns="">
              <p:pic>
                <p:nvPicPr>
                  <p:cNvPr id="94" name="잉크 93">
                    <a:extLst>
                      <a:ext uri="{FF2B5EF4-FFF2-40B4-BE49-F238E27FC236}">
                        <a16:creationId xmlns:a16="http://schemas.microsoft.com/office/drawing/2014/main" id="{4FA5C3CB-09B9-567C-6E70-908BA1F582E5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721932" y="4945309"/>
                    <a:ext cx="318612" cy="33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95" name="잉크 94">
                    <a:extLst>
                      <a:ext uri="{FF2B5EF4-FFF2-40B4-BE49-F238E27FC236}">
                        <a16:creationId xmlns:a16="http://schemas.microsoft.com/office/drawing/2014/main" id="{60E97CA4-D3AC-65D6-C8F7-7BB76FAF662A}"/>
                      </a:ext>
                    </a:extLst>
                  </p14:cNvPr>
                  <p14:cNvContentPartPr/>
                  <p14:nvPr/>
                </p14:nvContentPartPr>
                <p14:xfrm>
                  <a:off x="3129120" y="4989737"/>
                  <a:ext cx="198000" cy="237600"/>
                </p14:xfrm>
              </p:contentPart>
            </mc:Choice>
            <mc:Fallback xmlns="">
              <p:pic>
                <p:nvPicPr>
                  <p:cNvPr id="95" name="잉크 94">
                    <a:extLst>
                      <a:ext uri="{FF2B5EF4-FFF2-40B4-BE49-F238E27FC236}">
                        <a16:creationId xmlns:a16="http://schemas.microsoft.com/office/drawing/2014/main" id="{60E97CA4-D3AC-65D6-C8F7-7BB76FAF662A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119018" y="4979853"/>
                    <a:ext cx="217800" cy="256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5234220C-15DE-AC48-AC36-482440DA6E93}"/>
                      </a:ext>
                    </a:extLst>
                  </p14:cNvPr>
                  <p14:cNvContentPartPr/>
                  <p14:nvPr/>
                </p14:nvContentPartPr>
                <p14:xfrm>
                  <a:off x="3314520" y="5277377"/>
                  <a:ext cx="90720" cy="109080"/>
                </p14:xfrm>
              </p:contentPart>
            </mc:Choice>
            <mc:Fallback xmlns=""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5234220C-15DE-AC48-AC36-482440DA6E93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304440" y="5267497"/>
                    <a:ext cx="110477" cy="12844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04B14D6-8AD2-3E47-ADF0-F8BE3FEF0745}"/>
              </a:ext>
            </a:extLst>
          </p:cNvPr>
          <p:cNvGrpSpPr/>
          <p:nvPr/>
        </p:nvGrpSpPr>
        <p:grpSpPr>
          <a:xfrm>
            <a:off x="6199562" y="2496080"/>
            <a:ext cx="2599452" cy="1845946"/>
            <a:chOff x="3441543" y="2518291"/>
            <a:chExt cx="2599452" cy="1845946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2CEAC209-32E5-E865-AC52-A7C97BA93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83" r="43228" b="56288"/>
            <a:stretch/>
          </p:blipFill>
          <p:spPr>
            <a:xfrm>
              <a:off x="3441543" y="2686915"/>
              <a:ext cx="2599452" cy="1677322"/>
            </a:xfrm>
            <a:prstGeom prst="rect">
              <a:avLst/>
            </a:prstGeom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60BA785-83B4-179D-9DEA-6C594BFFF2C0}"/>
                </a:ext>
              </a:extLst>
            </p:cNvPr>
            <p:cNvSpPr/>
            <p:nvPr/>
          </p:nvSpPr>
          <p:spPr>
            <a:xfrm>
              <a:off x="3826663" y="2518291"/>
              <a:ext cx="1829211" cy="339498"/>
            </a:xfrm>
            <a:prstGeom prst="rect">
              <a:avLst/>
            </a:prstGeom>
            <a:solidFill>
              <a:srgbClr val="00AFB3"/>
            </a:solidFill>
            <a:ln w="28575">
              <a:solidFill>
                <a:srgbClr val="00A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Arial"/>
                  <a:ea typeface="맑은 고딕"/>
                  <a:cs typeface="Arial"/>
                </a:rPr>
                <a:t>대기실 레벨로 이동</a:t>
              </a:r>
              <a:endParaRPr lang="en-US" altLang="ko-KR" sz="1400" dirty="0">
                <a:solidFill>
                  <a:schemeClr val="tx1"/>
                </a:solidFill>
                <a:latin typeface="Arial"/>
                <a:ea typeface="맑은 고딕"/>
                <a:cs typeface="Arial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1D84667-B22C-BA66-E712-F56C937B9CE2}"/>
              </a:ext>
            </a:extLst>
          </p:cNvPr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6199562" y="4680399"/>
            <a:ext cx="2605237" cy="1677322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F5E5EA0-0034-D573-90B0-F6CCFA429CE2}"/>
              </a:ext>
            </a:extLst>
          </p:cNvPr>
          <p:cNvSpPr/>
          <p:nvPr/>
        </p:nvSpPr>
        <p:spPr>
          <a:xfrm>
            <a:off x="901166" y="2561003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픽셀 충돌 형태</a:t>
            </a:r>
            <a:endParaRPr lang="en-US" altLang="ko-KR" sz="14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2D155CE-D50A-06C9-8313-4AE8F7218A61}"/>
              </a:ext>
            </a:extLst>
          </p:cNvPr>
          <p:cNvSpPr/>
          <p:nvPr/>
        </p:nvSpPr>
        <p:spPr>
          <a:xfrm>
            <a:off x="3737309" y="2507319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상호작용 </a:t>
            </a:r>
            <a:r>
              <a:rPr lang="en-US" altLang="ko-KR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NPC </a:t>
            </a: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배치</a:t>
            </a:r>
            <a:endParaRPr lang="en-US" altLang="ko-KR" sz="14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8F8D0A6-6ECA-A36F-63A7-57A2AB698EB0}"/>
              </a:ext>
            </a:extLst>
          </p:cNvPr>
          <p:cNvSpPr/>
          <p:nvPr/>
        </p:nvSpPr>
        <p:spPr>
          <a:xfrm>
            <a:off x="3721051" y="4514872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 처치 시 맵 생성</a:t>
            </a:r>
            <a:endParaRPr lang="en-US" altLang="ko-KR" sz="14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FF1C215D-D4EA-293E-EC1C-19E80A6242DB}"/>
              </a:ext>
            </a:extLst>
          </p:cNvPr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9040045" y="2659342"/>
            <a:ext cx="2495705" cy="168395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419126D-FC5D-6B10-F75B-A96306E0F735}"/>
              </a:ext>
            </a:extLst>
          </p:cNvPr>
          <p:cNvSpPr/>
          <p:nvPr/>
        </p:nvSpPr>
        <p:spPr>
          <a:xfrm rot="5400000">
            <a:off x="1514947" y="4213154"/>
            <a:ext cx="507236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6E63B5D-7825-386D-D464-36B2FFEEC522}"/>
              </a:ext>
            </a:extLst>
          </p:cNvPr>
          <p:cNvSpPr/>
          <p:nvPr/>
        </p:nvSpPr>
        <p:spPr>
          <a:xfrm>
            <a:off x="6584682" y="4510650"/>
            <a:ext cx="182921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 레벨로 이동</a:t>
            </a:r>
            <a:endParaRPr lang="en-US" altLang="ko-KR" sz="14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B39E659D-E9B0-E90F-7A40-20EBE5A42AC6}"/>
              </a:ext>
            </a:extLst>
          </p:cNvPr>
          <p:cNvSpPr/>
          <p:nvPr/>
        </p:nvSpPr>
        <p:spPr>
          <a:xfrm>
            <a:off x="8725591" y="3192057"/>
            <a:ext cx="38787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8285A210-1C87-36F0-D2B9-14A789E528D7}"/>
              </a:ext>
            </a:extLst>
          </p:cNvPr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9033720" y="4677084"/>
            <a:ext cx="2495705" cy="1683951"/>
          </a:xfrm>
          <a:prstGeom prst="rect">
            <a:avLst/>
          </a:prstGeom>
        </p:spPr>
      </p:pic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8ED99406-6022-C0F6-1FEC-302139D8BA85}"/>
              </a:ext>
            </a:extLst>
          </p:cNvPr>
          <p:cNvSpPr/>
          <p:nvPr/>
        </p:nvSpPr>
        <p:spPr>
          <a:xfrm>
            <a:off x="8725321" y="5189291"/>
            <a:ext cx="38787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77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">
            <a:extLst>
              <a:ext uri="{FF2B5EF4-FFF2-40B4-BE49-F238E27FC236}">
                <a16:creationId xmlns:a16="http://schemas.microsoft.com/office/drawing/2014/main" id="{3839BF28-522C-575B-F38B-13836AF3D3CB}"/>
              </a:ext>
            </a:extLst>
          </p:cNvPr>
          <p:cNvSpPr txBox="1"/>
          <p:nvPr/>
        </p:nvSpPr>
        <p:spPr>
          <a:xfrm>
            <a:off x="494370" y="1090163"/>
            <a:ext cx="11041380" cy="1087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발판을 통해 보스 레벨로 이동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/>
                <a:ea typeface="맑은 고딕"/>
                <a:cs typeface="Arial"/>
              </a:rPr>
              <a:t>HP 3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이 주어지며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공격당할 시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1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씩 감소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(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무적 디버그 기능 추가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/>
                <a:ea typeface="맑은 고딕"/>
                <a:cs typeface="Arial"/>
              </a:rPr>
              <a:t>HP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가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0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이 되면 다시 필드 레벨로 이동</a:t>
            </a:r>
            <a:endParaRPr lang="en-US" altLang="ko-KR" sz="1500" dirty="0">
              <a:latin typeface="Arial"/>
              <a:ea typeface="맑은 고딕"/>
              <a:cs typeface="Arial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B919B12-3434-E26B-BAD1-8F9F961FAA3D}"/>
              </a:ext>
            </a:extLst>
          </p:cNvPr>
          <p:cNvGrpSpPr/>
          <p:nvPr/>
        </p:nvGrpSpPr>
        <p:grpSpPr>
          <a:xfrm>
            <a:off x="4991163" y="2498598"/>
            <a:ext cx="1858590" cy="3899683"/>
            <a:chOff x="4674736" y="2375390"/>
            <a:chExt cx="1858590" cy="38996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26DFFE-86F4-D3B4-3C5A-262703F89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3445" y="2801893"/>
              <a:ext cx="982844" cy="40329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EF8C718-B1AC-8786-385B-C79E610A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3445" y="3277033"/>
              <a:ext cx="1849880" cy="115675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BB93368-445A-63A1-7EBA-D45F5B9EF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4736" y="4522130"/>
              <a:ext cx="1858590" cy="175294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AF8A7F2-A9CC-8749-238D-EFAF4DCB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4736" y="2375390"/>
              <a:ext cx="982844" cy="418583"/>
            </a:xfrm>
            <a:prstGeom prst="rect">
              <a:avLst/>
            </a:prstGeom>
          </p:spPr>
        </p:pic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EC95D062-E479-C974-393C-210E8A7AF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943" y="3482429"/>
            <a:ext cx="2838169" cy="2008896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9713A59-8CA2-207E-041A-D72714A51917}"/>
              </a:ext>
            </a:extLst>
          </p:cNvPr>
          <p:cNvGrpSpPr/>
          <p:nvPr/>
        </p:nvGrpSpPr>
        <p:grpSpPr>
          <a:xfrm>
            <a:off x="1470528" y="2598548"/>
            <a:ext cx="1849881" cy="3776659"/>
            <a:chOff x="1416262" y="2440895"/>
            <a:chExt cx="1849881" cy="377665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64B775-9094-2BC0-9EE7-4E53C2A99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6262" y="5026550"/>
              <a:ext cx="1849881" cy="11910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D1C234-14F6-2E40-9605-B5B77BE25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6263" y="3750848"/>
              <a:ext cx="1849880" cy="115675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B01B2D3-B74C-6A68-9D3D-F5594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16263" y="2440895"/>
              <a:ext cx="1849880" cy="1191003"/>
            </a:xfrm>
            <a:prstGeom prst="rect">
              <a:avLst/>
            </a:prstGeom>
          </p:spPr>
        </p:pic>
      </p:grp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F77B70E7-1B2E-9814-F293-973D0DAEE5AD}"/>
              </a:ext>
            </a:extLst>
          </p:cNvPr>
          <p:cNvSpPr/>
          <p:nvPr/>
        </p:nvSpPr>
        <p:spPr>
          <a:xfrm>
            <a:off x="7072997" y="4174303"/>
            <a:ext cx="91581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3" name="화살표: 오른쪽 112">
            <a:extLst>
              <a:ext uri="{FF2B5EF4-FFF2-40B4-BE49-F238E27FC236}">
                <a16:creationId xmlns:a16="http://schemas.microsoft.com/office/drawing/2014/main" id="{EE5DA455-0AA1-FB42-1398-9C1A78628418}"/>
              </a:ext>
            </a:extLst>
          </p:cNvPr>
          <p:cNvSpPr/>
          <p:nvPr/>
        </p:nvSpPr>
        <p:spPr>
          <a:xfrm rot="13261189">
            <a:off x="3672631" y="3589567"/>
            <a:ext cx="1004113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9E6617F-1753-00B2-FD04-778615076B83}"/>
              </a:ext>
            </a:extLst>
          </p:cNvPr>
          <p:cNvSpPr/>
          <p:nvPr/>
        </p:nvSpPr>
        <p:spPr>
          <a:xfrm>
            <a:off x="6022942" y="2666753"/>
            <a:ext cx="1395031" cy="4754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히트 시 체력 감소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952B336-8FB6-E917-F368-0DC45D1C0093}"/>
              </a:ext>
            </a:extLst>
          </p:cNvPr>
          <p:cNvSpPr/>
          <p:nvPr/>
        </p:nvSpPr>
        <p:spPr>
          <a:xfrm>
            <a:off x="1477367" y="2607038"/>
            <a:ext cx="706907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선택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B36267D-7D18-832E-09AB-732B7595A0BD}"/>
              </a:ext>
            </a:extLst>
          </p:cNvPr>
          <p:cNvSpPr/>
          <p:nvPr/>
        </p:nvSpPr>
        <p:spPr>
          <a:xfrm>
            <a:off x="1477366" y="3919228"/>
            <a:ext cx="706907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확인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69E67DB-B7CA-CAD0-01ED-FD627D07A96A}"/>
              </a:ext>
            </a:extLst>
          </p:cNvPr>
          <p:cNvSpPr/>
          <p:nvPr/>
        </p:nvSpPr>
        <p:spPr>
          <a:xfrm>
            <a:off x="1480024" y="5179661"/>
            <a:ext cx="984502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보스전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BFBD6DB-480F-AB15-6F42-669184CED409}"/>
              </a:ext>
            </a:extLst>
          </p:cNvPr>
          <p:cNvSpPr/>
          <p:nvPr/>
        </p:nvSpPr>
        <p:spPr>
          <a:xfrm>
            <a:off x="5008581" y="3408950"/>
            <a:ext cx="706907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사망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99274-A756-3CB7-6DBB-85F9BDA536CE}"/>
              </a:ext>
            </a:extLst>
          </p:cNvPr>
          <p:cNvSpPr/>
          <p:nvPr/>
        </p:nvSpPr>
        <p:spPr>
          <a:xfrm>
            <a:off x="4999871" y="4653043"/>
            <a:ext cx="1023071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UI </a:t>
            </a: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선택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F25DE17-8ED0-4CC2-2AFD-A14B10342E8F}"/>
              </a:ext>
            </a:extLst>
          </p:cNvPr>
          <p:cNvSpPr/>
          <p:nvPr/>
        </p:nvSpPr>
        <p:spPr>
          <a:xfrm>
            <a:off x="3666431" y="2917181"/>
            <a:ext cx="982844" cy="4754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Exit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to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map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4BCD5B-272C-B6BB-D3A8-2AD1D0DB276D}"/>
              </a:ext>
            </a:extLst>
          </p:cNvPr>
          <p:cNvSpPr/>
          <p:nvPr/>
        </p:nvSpPr>
        <p:spPr>
          <a:xfrm>
            <a:off x="7021985" y="4900643"/>
            <a:ext cx="1017842" cy="4754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보스전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승리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8E8F7F1-8122-FB58-EE2E-8853B5911A2D}"/>
              </a:ext>
            </a:extLst>
          </p:cNvPr>
          <p:cNvSpPr/>
          <p:nvPr/>
        </p:nvSpPr>
        <p:spPr>
          <a:xfrm>
            <a:off x="8204651" y="3491138"/>
            <a:ext cx="706907" cy="339498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결과</a:t>
            </a:r>
            <a:endParaRPr lang="en-US" altLang="ko-KR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7D4C02A9-F588-CCF0-02B2-9851773EB07B}"/>
              </a:ext>
            </a:extLst>
          </p:cNvPr>
          <p:cNvSpPr/>
          <p:nvPr/>
        </p:nvSpPr>
        <p:spPr>
          <a:xfrm rot="5400000">
            <a:off x="2250139" y="3536235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DBD6699A-86B8-2AFA-A3F4-90F7728FB5A4}"/>
              </a:ext>
            </a:extLst>
          </p:cNvPr>
          <p:cNvSpPr/>
          <p:nvPr/>
        </p:nvSpPr>
        <p:spPr>
          <a:xfrm rot="5400000">
            <a:off x="2250139" y="4812154"/>
            <a:ext cx="290658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2ADBA5B0-473B-3EAA-7985-660029CA31E8}"/>
              </a:ext>
            </a:extLst>
          </p:cNvPr>
          <p:cNvSpPr/>
          <p:nvPr/>
        </p:nvSpPr>
        <p:spPr>
          <a:xfrm rot="10800000">
            <a:off x="3641584" y="5118160"/>
            <a:ext cx="1004113" cy="625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1F79E71-7BB4-51E9-DB32-3B2190860AA6}"/>
              </a:ext>
            </a:extLst>
          </p:cNvPr>
          <p:cNvSpPr/>
          <p:nvPr/>
        </p:nvSpPr>
        <p:spPr>
          <a:xfrm>
            <a:off x="3894682" y="5857379"/>
            <a:ext cx="547708" cy="475481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Retry</a:t>
            </a:r>
          </a:p>
        </p:txBody>
      </p:sp>
    </p:spTree>
    <p:extLst>
      <p:ext uri="{BB962C8B-B14F-4D97-AF65-F5344CB8AC3E}">
        <p14:creationId xmlns:p14="http://schemas.microsoft.com/office/powerpoint/2010/main" val="251842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개굴이와 개골이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084DAED-1AF5-EB1A-C94F-1018473F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6" y="1872782"/>
            <a:ext cx="3485448" cy="20208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C715CA-D88B-7EDE-2309-B71A09797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3" y="3902385"/>
            <a:ext cx="3485447" cy="2020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2FC01B-2E79-35AC-B0BE-D329ED0BD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562" y="1872782"/>
            <a:ext cx="3485447" cy="2020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9C6E59-F6C8-6DC3-577E-4977B58FE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562" y="3902385"/>
            <a:ext cx="3485447" cy="20208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6A9218A-0F18-6213-F047-5E771371450C}"/>
              </a:ext>
            </a:extLst>
          </p:cNvPr>
          <p:cNvSpPr/>
          <p:nvPr/>
        </p:nvSpPr>
        <p:spPr>
          <a:xfrm>
            <a:off x="485660" y="1680253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6DE75-FD81-8FDF-DB09-F87A3275DBBB}"/>
              </a:ext>
            </a:extLst>
          </p:cNvPr>
          <p:cNvSpPr/>
          <p:nvPr/>
        </p:nvSpPr>
        <p:spPr>
          <a:xfrm>
            <a:off x="6214270" y="1683745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2A875A-2653-8164-527E-4E7137E93878}"/>
              </a:ext>
            </a:extLst>
          </p:cNvPr>
          <p:cNvSpPr/>
          <p:nvPr/>
        </p:nvSpPr>
        <p:spPr>
          <a:xfrm>
            <a:off x="3965860" y="1881491"/>
            <a:ext cx="2130140" cy="201218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하나의 스테이지에 두   마리의 보스가 존재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 간의 협공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2BC5A7-88E9-DA59-DA4B-CDCBD23F3551}"/>
              </a:ext>
            </a:extLst>
          </p:cNvPr>
          <p:cNvSpPr/>
          <p:nvPr/>
        </p:nvSpPr>
        <p:spPr>
          <a:xfrm>
            <a:off x="3965860" y="3902385"/>
            <a:ext cx="2130140" cy="201218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바람 효과 발생으로 인한 플레이어 이동 방해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176E68-92C6-47C6-8304-3CFA56BC5170}"/>
              </a:ext>
            </a:extLst>
          </p:cNvPr>
          <p:cNvSpPr/>
          <p:nvPr/>
        </p:nvSpPr>
        <p:spPr>
          <a:xfrm>
            <a:off x="9691009" y="1881491"/>
            <a:ext cx="2130140" cy="201218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보스가 합체하며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페이즈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진입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손잡이에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슬랩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시 랜덤 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기믹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86889C-5279-8360-4634-9CE6A38CECFB}"/>
              </a:ext>
            </a:extLst>
          </p:cNvPr>
          <p:cNvSpPr/>
          <p:nvPr/>
        </p:nvSpPr>
        <p:spPr>
          <a:xfrm>
            <a:off x="9691009" y="3902385"/>
            <a:ext cx="2130140" cy="201218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발판 생성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기믹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DF7FF-A521-DDB3-A999-B5340CDCBCEE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개굴이와 개골이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끔찍깜찍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성냥군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웨너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워먼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중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택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2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4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끔찍깜찍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성냥군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64ECDAE-24FA-C01A-6598-4E394EA1B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5" y="2092656"/>
            <a:ext cx="2063266" cy="1345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E0013E-92C5-7A79-020F-F32BA532B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110" y="2089217"/>
            <a:ext cx="2055242" cy="1339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06BDB8-BCA0-FB9E-4171-CF8389253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10" y="3494158"/>
            <a:ext cx="2063266" cy="13397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31DBFC-F26D-A311-C753-A80790F77513}"/>
              </a:ext>
            </a:extLst>
          </p:cNvPr>
          <p:cNvSpPr/>
          <p:nvPr/>
        </p:nvSpPr>
        <p:spPr>
          <a:xfrm>
            <a:off x="198275" y="16864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D3A49C-CCED-10CD-A9FC-BCDAD61BEF21}"/>
              </a:ext>
            </a:extLst>
          </p:cNvPr>
          <p:cNvSpPr/>
          <p:nvPr/>
        </p:nvSpPr>
        <p:spPr>
          <a:xfrm>
            <a:off x="2255165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지속적으로 왼쪽  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으로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이동하는 발판을 타며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보스전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4F68A1A-1567-FBCA-8242-1F3E85B8C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75" y="3497151"/>
            <a:ext cx="2063266" cy="13397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4A09D83-26DD-FA6F-E8D4-220992527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75" y="4895663"/>
            <a:ext cx="2063266" cy="13397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A6DC2B1-1FD9-47E4-F439-3C28DCFD8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110" y="4889679"/>
            <a:ext cx="2063266" cy="13397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DA885CE-30E7-F98D-811C-A9E8D715EA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0296" y="3494162"/>
            <a:ext cx="2055243" cy="13397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F271678-5D6C-8FC8-7E43-9E01C43FEB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0297" y="2081951"/>
            <a:ext cx="2055242" cy="133977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ED58D2-9043-E90A-05A6-0FE8B9B3EDF9}"/>
              </a:ext>
            </a:extLst>
          </p:cNvPr>
          <p:cNvSpPr/>
          <p:nvPr/>
        </p:nvSpPr>
        <p:spPr>
          <a:xfrm>
            <a:off x="2255165" y="3494159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랜덤성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꼬리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8CECF4-51EE-F9F4-79DC-9751F204C410}"/>
              </a:ext>
            </a:extLst>
          </p:cNvPr>
          <p:cNvSpPr/>
          <p:nvPr/>
        </p:nvSpPr>
        <p:spPr>
          <a:xfrm>
            <a:off x="2256140" y="4889679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포물선 형태로 이동하는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AA0D5AC-B3B7-6A3A-640B-1FE70BEB80BF}"/>
              </a:ext>
            </a:extLst>
          </p:cNvPr>
          <p:cNvSpPr/>
          <p:nvPr/>
        </p:nvSpPr>
        <p:spPr>
          <a:xfrm>
            <a:off x="6210352" y="2092652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보스가 왼쪽으로   이동하며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페이즈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진입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부하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생성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C1404F-247A-8FAB-FE1B-F6B09D3AAAF8}"/>
              </a:ext>
            </a:extLst>
          </p:cNvPr>
          <p:cNvSpPr/>
          <p:nvPr/>
        </p:nvSpPr>
        <p:spPr>
          <a:xfrm>
            <a:off x="6210352" y="3494158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일정 시간동안 이동을 방해하는 공격 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4AD5CD-25EE-E7AE-1688-3FDEC61953FE}"/>
              </a:ext>
            </a:extLst>
          </p:cNvPr>
          <p:cNvSpPr/>
          <p:nvPr/>
        </p:nvSpPr>
        <p:spPr>
          <a:xfrm>
            <a:off x="6211327" y="4889678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후 포물선 형태로  점프하는 부하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3E9DAF-C87E-C013-61FA-FA59C30615E2}"/>
              </a:ext>
            </a:extLst>
          </p:cNvPr>
          <p:cNvSpPr/>
          <p:nvPr/>
        </p:nvSpPr>
        <p:spPr>
          <a:xfrm>
            <a:off x="4163380" y="16747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636E0F-A03F-66F8-B535-46C69B0B4F3C}"/>
              </a:ext>
            </a:extLst>
          </p:cNvPr>
          <p:cNvSpPr/>
          <p:nvPr/>
        </p:nvSpPr>
        <p:spPr>
          <a:xfrm>
            <a:off x="8119005" y="16747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3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74BCC16-9C20-1D92-D979-0E65CF97CC0E}"/>
              </a:ext>
            </a:extLst>
          </p:cNvPr>
          <p:cNvSpPr/>
          <p:nvPr/>
        </p:nvSpPr>
        <p:spPr>
          <a:xfrm>
            <a:off x="10141743" y="2081951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 위치 추적 공격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플레이어의 공격에 피격 시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갈래 공격으로 전환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9A29FB-A425-EDA6-A00D-75B9AF7A4107}"/>
              </a:ext>
            </a:extLst>
          </p:cNvPr>
          <p:cNvSpPr/>
          <p:nvPr/>
        </p:nvSpPr>
        <p:spPr>
          <a:xfrm>
            <a:off x="10141743" y="3483457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일정 시간동안 이동 방해 공격 실시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D774A-8D87-3340-E18D-A77566C12F0D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개굴이와 개골이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끔찍깜찍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성냥군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웨너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워먼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중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택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2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14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B58D1C9-EFF9-653C-15BF-18A3D234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810" y="3509321"/>
            <a:ext cx="2018051" cy="136816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36710-AB6F-A388-6D55-E4309B7458E7}"/>
              </a:ext>
            </a:extLst>
          </p:cNvPr>
          <p:cNvGrpSpPr/>
          <p:nvPr/>
        </p:nvGrpSpPr>
        <p:grpSpPr>
          <a:xfrm>
            <a:off x="0" y="-4354"/>
            <a:ext cx="12192000" cy="3007895"/>
            <a:chOff x="0" y="0"/>
            <a:chExt cx="12192000" cy="30078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B1380F-5BAA-ACD5-A54B-DC64069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5715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ECCB9-BBC1-23FA-712A-6630793B8370}"/>
                </a:ext>
              </a:extLst>
            </p:cNvPr>
            <p:cNvSpPr/>
            <p:nvPr/>
          </p:nvSpPr>
          <p:spPr>
            <a:xfrm>
              <a:off x="12004000" y="360947"/>
              <a:ext cx="187999" cy="2646948"/>
            </a:xfrm>
            <a:prstGeom prst="rect">
              <a:avLst/>
            </a:prstGeom>
            <a:solidFill>
              <a:srgbClr val="00A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CAD2A4B-FFE4-B22C-A6BD-E5B24CF05FDE}"/>
              </a:ext>
            </a:extLst>
          </p:cNvPr>
          <p:cNvSpPr txBox="1"/>
          <p:nvPr/>
        </p:nvSpPr>
        <p:spPr>
          <a:xfrm>
            <a:off x="451685" y="372000"/>
            <a:ext cx="40767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AFB3"/>
                </a:solidFill>
                <a:ea typeface="맑은 고딕"/>
              </a:rPr>
              <a:t>Boss </a:t>
            </a:r>
            <a:r>
              <a:rPr lang="en-US" altLang="ko-KR" sz="2000" b="1" dirty="0">
                <a:solidFill>
                  <a:srgbClr val="00AFB3"/>
                </a:solidFill>
                <a:ea typeface="맑은 고딕"/>
              </a:rPr>
              <a:t>–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웨너</a:t>
            </a:r>
            <a:r>
              <a:rPr lang="ko-KR" altLang="en-US" sz="2000" b="1" dirty="0">
                <a:solidFill>
                  <a:srgbClr val="00AFB3"/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rgbClr val="00AFB3"/>
                </a:solidFill>
                <a:ea typeface="맑은 고딕"/>
              </a:rPr>
              <a:t>워먼</a:t>
            </a:r>
            <a:endParaRPr lang="en-US" altLang="ko-KR" sz="2000" b="1" dirty="0">
              <a:solidFill>
                <a:srgbClr val="00AFB3"/>
              </a:solidFill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8E34E5-C007-8D3E-9300-9735B0D2F302}"/>
              </a:ext>
            </a:extLst>
          </p:cNvPr>
          <p:cNvCxnSpPr>
            <a:cxnSpLocks/>
          </p:cNvCxnSpPr>
          <p:nvPr/>
        </p:nvCxnSpPr>
        <p:spPr>
          <a:xfrm>
            <a:off x="494370" y="990212"/>
            <a:ext cx="11041380" cy="0"/>
          </a:xfrm>
          <a:prstGeom prst="line">
            <a:avLst/>
          </a:prstGeom>
          <a:ln w="25400">
            <a:solidFill>
              <a:srgbClr val="00A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D735B65-8106-C387-59A0-3FB9DAF1A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711" y="2086106"/>
            <a:ext cx="2018051" cy="13681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49DCF4-F786-CFB1-A689-F7621CFB4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65" y="2078960"/>
            <a:ext cx="2056891" cy="13681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51BA4A-358F-D3D0-636F-B164243FA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65" y="3502862"/>
            <a:ext cx="2056891" cy="1368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D54C99-95E0-48F7-1517-5B2536145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76" y="4905358"/>
            <a:ext cx="2056890" cy="1368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7B2D22-A4C9-C777-7665-F95018459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177" y="2092652"/>
            <a:ext cx="2029555" cy="13664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D3A49C-CCED-10CD-A9FC-BCDAD61BEF21}"/>
              </a:ext>
            </a:extLst>
          </p:cNvPr>
          <p:cNvSpPr/>
          <p:nvPr/>
        </p:nvSpPr>
        <p:spPr>
          <a:xfrm>
            <a:off x="2246456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특정 위치에서 움직이는 보스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ED58D2-9043-E90A-05A6-0FE8B9B3EDF9}"/>
              </a:ext>
            </a:extLst>
          </p:cNvPr>
          <p:cNvSpPr/>
          <p:nvPr/>
        </p:nvSpPr>
        <p:spPr>
          <a:xfrm>
            <a:off x="2237747" y="3511577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포물선 형태로 포탄 발사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땅에 닿을 시 </a:t>
            </a:r>
            <a:r>
              <a:rPr lang="en-US" altLang="ko-KR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갈래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8CECF4-51EE-F9F4-79DC-9751F204C410}"/>
              </a:ext>
            </a:extLst>
          </p:cNvPr>
          <p:cNvSpPr/>
          <p:nvPr/>
        </p:nvSpPr>
        <p:spPr>
          <a:xfrm>
            <a:off x="2238722" y="4907097"/>
            <a:ext cx="1791018" cy="1366427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부채꼴 형태로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퍼져나가는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F442C16-8B83-46F8-5094-071B58CC3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973" y="3523251"/>
            <a:ext cx="2023961" cy="13664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F58D55-E167-7969-57EE-C167773698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7542" y="4964069"/>
            <a:ext cx="2023962" cy="136816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0916F3-43F1-F9B5-9BEC-4964AADECD8F}"/>
              </a:ext>
            </a:extLst>
          </p:cNvPr>
          <p:cNvSpPr/>
          <p:nvPr/>
        </p:nvSpPr>
        <p:spPr>
          <a:xfrm>
            <a:off x="6180643" y="2094007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위 아래로 이동하며 이동 방해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양쪽 이동 방해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40CD2E-BB31-C8E9-C9B2-EBE4E498F402}"/>
              </a:ext>
            </a:extLst>
          </p:cNvPr>
          <p:cNvSpPr/>
          <p:nvPr/>
        </p:nvSpPr>
        <p:spPr>
          <a:xfrm>
            <a:off x="6171934" y="3539058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위 아래로 이동 가능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밑점프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31DBFC-F26D-A311-C753-A80790F77513}"/>
              </a:ext>
            </a:extLst>
          </p:cNvPr>
          <p:cNvSpPr/>
          <p:nvPr/>
        </p:nvSpPr>
        <p:spPr>
          <a:xfrm>
            <a:off x="198275" y="1686459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1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3E9DAF-C87E-C013-61FA-FA59C30615E2}"/>
              </a:ext>
            </a:extLst>
          </p:cNvPr>
          <p:cNvSpPr/>
          <p:nvPr/>
        </p:nvSpPr>
        <p:spPr>
          <a:xfrm>
            <a:off x="4153143" y="1683468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636E0F-A03F-66F8-B535-46C69B0B4F3C}"/>
              </a:ext>
            </a:extLst>
          </p:cNvPr>
          <p:cNvSpPr/>
          <p:nvPr/>
        </p:nvSpPr>
        <p:spPr>
          <a:xfrm>
            <a:off x="8078519" y="1683468"/>
            <a:ext cx="1243122" cy="395492"/>
          </a:xfrm>
          <a:prstGeom prst="rect">
            <a:avLst/>
          </a:prstGeom>
          <a:solidFill>
            <a:srgbClr val="00AFB3"/>
          </a:solidFill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Phase 3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2DF4FF-E12D-A157-5314-E3AEBA4C5569}"/>
              </a:ext>
            </a:extLst>
          </p:cNvPr>
          <p:cNvSpPr/>
          <p:nvPr/>
        </p:nvSpPr>
        <p:spPr>
          <a:xfrm>
            <a:off x="10087762" y="2092653"/>
            <a:ext cx="1791018" cy="1345765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좌우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랜덤성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이동  방해 공격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D85AC9-E170-D001-E069-5F9E388F3EC4}"/>
              </a:ext>
            </a:extLst>
          </p:cNvPr>
          <p:cNvSpPr/>
          <p:nvPr/>
        </p:nvSpPr>
        <p:spPr>
          <a:xfrm>
            <a:off x="10079053" y="3528995"/>
            <a:ext cx="1791018" cy="1339783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랜덤성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공격 후 낙석 발생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5DDC15-7ED4-5121-8A55-553C5ABE4FDA}"/>
              </a:ext>
            </a:extLst>
          </p:cNvPr>
          <p:cNvSpPr/>
          <p:nvPr/>
        </p:nvSpPr>
        <p:spPr>
          <a:xfrm>
            <a:off x="10080028" y="4959351"/>
            <a:ext cx="1791018" cy="1366427"/>
          </a:xfrm>
          <a:prstGeom prst="rect">
            <a:avLst/>
          </a:prstGeom>
          <a:noFill/>
          <a:ln w="28575">
            <a:solidFill>
              <a:srgbClr val="00A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막바지에 이르면   플레이어 위치 추적 공격을 실시하는   </a:t>
            </a:r>
            <a:r>
              <a:rPr lang="ko-KR" altLang="en-US" sz="1200" dirty="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액터</a:t>
            </a:r>
            <a:r>
              <a:rPr lang="ko-KR" altLang="en-US" sz="1200" dirty="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둘 생성</a:t>
            </a:r>
            <a:endParaRPr lang="en-US" altLang="ko-KR" sz="1200" dirty="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F0FBD-E3AB-C802-27A5-FAEA0768913E}"/>
              </a:ext>
            </a:extLst>
          </p:cNvPr>
          <p:cNvSpPr txBox="1"/>
          <p:nvPr/>
        </p:nvSpPr>
        <p:spPr>
          <a:xfrm>
            <a:off x="494370" y="1090163"/>
            <a:ext cx="11041380" cy="395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/>
                <a:ea typeface="맑은 고딕"/>
                <a:cs typeface="Arial"/>
              </a:rPr>
              <a:t>개굴이와 개골이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끔찍깜찍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성냥군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웨너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워먼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중 </a:t>
            </a:r>
            <a:r>
              <a:rPr lang="ko-KR" altLang="en-US" sz="1500" dirty="0" err="1">
                <a:latin typeface="Arial"/>
                <a:ea typeface="맑은 고딕"/>
                <a:cs typeface="Arial"/>
              </a:rPr>
              <a:t>택</a:t>
            </a:r>
            <a:r>
              <a:rPr lang="ko-KR" altLang="en-US" sz="15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500" dirty="0">
                <a:latin typeface="Arial"/>
                <a:ea typeface="맑은 고딕"/>
                <a:cs typeface="Arial"/>
              </a:rPr>
              <a:t>2</a:t>
            </a:r>
            <a:endParaRPr lang="en-US" altLang="ko-KR" sz="1500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7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734</Words>
  <Application>Microsoft Office PowerPoint</Application>
  <PresentationFormat>와이드스크린</PresentationFormat>
  <Paragraphs>181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엄 태건</dc:creator>
  <cp:lastModifiedBy>엄 태건</cp:lastModifiedBy>
  <cp:revision>8</cp:revision>
  <dcterms:created xsi:type="dcterms:W3CDTF">2023-04-07T11:59:16Z</dcterms:created>
  <dcterms:modified xsi:type="dcterms:W3CDTF">2023-04-14T06:13:51Z</dcterms:modified>
</cp:coreProperties>
</file>